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19"/>
  </p:notesMasterIdLst>
  <p:handoutMasterIdLst>
    <p:handoutMasterId r:id="rId20"/>
  </p:handoutMasterIdLst>
  <p:sldIdLst>
    <p:sldId id="365" r:id="rId2"/>
    <p:sldId id="294" r:id="rId3"/>
    <p:sldId id="296" r:id="rId4"/>
    <p:sldId id="278" r:id="rId5"/>
    <p:sldId id="288" r:id="rId6"/>
    <p:sldId id="279" r:id="rId7"/>
    <p:sldId id="289" r:id="rId8"/>
    <p:sldId id="343" r:id="rId9"/>
    <p:sldId id="344" r:id="rId10"/>
    <p:sldId id="292" r:id="rId11"/>
    <p:sldId id="298" r:id="rId12"/>
    <p:sldId id="366" r:id="rId13"/>
    <p:sldId id="367" r:id="rId14"/>
    <p:sldId id="384" r:id="rId15"/>
    <p:sldId id="385" r:id="rId16"/>
    <p:sldId id="386" r:id="rId17"/>
    <p:sldId id="387" r:id="rId18"/>
  </p:sldIdLst>
  <p:sldSz cx="9144000" cy="6858000" type="screen4x3"/>
  <p:notesSz cx="6858000" cy="9144000"/>
  <p:defaultTextStyle>
    <a:defPPr>
      <a:defRPr lang="en-US"/>
    </a:defPPr>
    <a:lvl1pPr algn="ctr" rtl="0" fontAlgn="base">
      <a:spcBef>
        <a:spcPct val="0"/>
      </a:spcBef>
      <a:spcAft>
        <a:spcPct val="0"/>
      </a:spcAft>
      <a:defRPr sz="800" kern="1200">
        <a:solidFill>
          <a:schemeClr val="tx1"/>
        </a:solidFill>
        <a:latin typeface="Courier New" panose="02070309020205020404" pitchFamily="49" charset="0"/>
        <a:ea typeface="+mn-ea"/>
        <a:cs typeface="Arial" panose="020B0604020202020204" pitchFamily="34" charset="0"/>
      </a:defRPr>
    </a:lvl1pPr>
    <a:lvl2pPr marL="457200" algn="ctr" rtl="0" fontAlgn="base">
      <a:spcBef>
        <a:spcPct val="0"/>
      </a:spcBef>
      <a:spcAft>
        <a:spcPct val="0"/>
      </a:spcAft>
      <a:defRPr sz="800" kern="1200">
        <a:solidFill>
          <a:schemeClr val="tx1"/>
        </a:solidFill>
        <a:latin typeface="Courier New" panose="02070309020205020404" pitchFamily="49" charset="0"/>
        <a:ea typeface="+mn-ea"/>
        <a:cs typeface="Arial" panose="020B0604020202020204" pitchFamily="34" charset="0"/>
      </a:defRPr>
    </a:lvl2pPr>
    <a:lvl3pPr marL="914400" algn="ctr" rtl="0" fontAlgn="base">
      <a:spcBef>
        <a:spcPct val="0"/>
      </a:spcBef>
      <a:spcAft>
        <a:spcPct val="0"/>
      </a:spcAft>
      <a:defRPr sz="800" kern="1200">
        <a:solidFill>
          <a:schemeClr val="tx1"/>
        </a:solidFill>
        <a:latin typeface="Courier New" panose="02070309020205020404" pitchFamily="49" charset="0"/>
        <a:ea typeface="+mn-ea"/>
        <a:cs typeface="Arial" panose="020B0604020202020204" pitchFamily="34" charset="0"/>
      </a:defRPr>
    </a:lvl3pPr>
    <a:lvl4pPr marL="1371600" algn="ctr" rtl="0" fontAlgn="base">
      <a:spcBef>
        <a:spcPct val="0"/>
      </a:spcBef>
      <a:spcAft>
        <a:spcPct val="0"/>
      </a:spcAft>
      <a:defRPr sz="800" kern="1200">
        <a:solidFill>
          <a:schemeClr val="tx1"/>
        </a:solidFill>
        <a:latin typeface="Courier New" panose="02070309020205020404" pitchFamily="49" charset="0"/>
        <a:ea typeface="+mn-ea"/>
        <a:cs typeface="Arial" panose="020B0604020202020204" pitchFamily="34" charset="0"/>
      </a:defRPr>
    </a:lvl4pPr>
    <a:lvl5pPr marL="1828800" algn="ctr" rtl="0" fontAlgn="base">
      <a:spcBef>
        <a:spcPct val="0"/>
      </a:spcBef>
      <a:spcAft>
        <a:spcPct val="0"/>
      </a:spcAft>
      <a:defRPr sz="800" kern="1200">
        <a:solidFill>
          <a:schemeClr val="tx1"/>
        </a:solidFill>
        <a:latin typeface="Courier New" panose="02070309020205020404" pitchFamily="49" charset="0"/>
        <a:ea typeface="+mn-ea"/>
        <a:cs typeface="Arial" panose="020B0604020202020204" pitchFamily="34" charset="0"/>
      </a:defRPr>
    </a:lvl5pPr>
    <a:lvl6pPr marL="2286000" algn="l" defTabSz="914400" rtl="0" eaLnBrk="1" latinLnBrk="0" hangingPunct="1">
      <a:defRPr sz="800" kern="1200">
        <a:solidFill>
          <a:schemeClr val="tx1"/>
        </a:solidFill>
        <a:latin typeface="Courier New" panose="02070309020205020404" pitchFamily="49" charset="0"/>
        <a:ea typeface="+mn-ea"/>
        <a:cs typeface="Arial" panose="020B0604020202020204" pitchFamily="34" charset="0"/>
      </a:defRPr>
    </a:lvl6pPr>
    <a:lvl7pPr marL="2743200" algn="l" defTabSz="914400" rtl="0" eaLnBrk="1" latinLnBrk="0" hangingPunct="1">
      <a:defRPr sz="800" kern="1200">
        <a:solidFill>
          <a:schemeClr val="tx1"/>
        </a:solidFill>
        <a:latin typeface="Courier New" panose="02070309020205020404" pitchFamily="49" charset="0"/>
        <a:ea typeface="+mn-ea"/>
        <a:cs typeface="Arial" panose="020B0604020202020204" pitchFamily="34" charset="0"/>
      </a:defRPr>
    </a:lvl7pPr>
    <a:lvl8pPr marL="3200400" algn="l" defTabSz="914400" rtl="0" eaLnBrk="1" latinLnBrk="0" hangingPunct="1">
      <a:defRPr sz="800" kern="1200">
        <a:solidFill>
          <a:schemeClr val="tx1"/>
        </a:solidFill>
        <a:latin typeface="Courier New" panose="02070309020205020404" pitchFamily="49" charset="0"/>
        <a:ea typeface="+mn-ea"/>
        <a:cs typeface="Arial" panose="020B0604020202020204" pitchFamily="34" charset="0"/>
      </a:defRPr>
    </a:lvl8pPr>
    <a:lvl9pPr marL="3657600" algn="l" defTabSz="914400" rtl="0" eaLnBrk="1" latinLnBrk="0" hangingPunct="1">
      <a:defRPr sz="800" kern="1200">
        <a:solidFill>
          <a:schemeClr val="tx1"/>
        </a:solidFill>
        <a:latin typeface="Courier New" panose="02070309020205020404" pitchFamily="49" charset="0"/>
        <a:ea typeface="+mn-ea"/>
        <a:cs typeface="Arial" panose="020B0604020202020204" pitchFamily="34" charset="0"/>
      </a:defRPr>
    </a:lvl9pPr>
  </p:defaultTextStyle>
  <p:extLst>
    <p:ext uri="{EFAFB233-063F-42B5-8137-9DF3F51BA10A}">
      <p15:sldGuideLst xmlns:p15="http://schemas.microsoft.com/office/powerpoint/2012/main">
        <p15:guide id="1" orient="horz" pos="3748">
          <p15:clr>
            <a:srgbClr val="A4A3A4"/>
          </p15:clr>
        </p15:guide>
        <p15:guide id="2" orient="horz" pos="981">
          <p15:clr>
            <a:srgbClr val="A4A3A4"/>
          </p15:clr>
        </p15:guide>
        <p15:guide id="3" orient="horz" pos="3249">
          <p15:clr>
            <a:srgbClr val="A4A3A4"/>
          </p15:clr>
        </p15:guide>
        <p15:guide id="4" pos="249">
          <p15:clr>
            <a:srgbClr val="A4A3A4"/>
          </p15:clr>
        </p15:guide>
        <p15:guide id="5" pos="5511">
          <p15:clr>
            <a:srgbClr val="A4A3A4"/>
          </p15:clr>
        </p15:guide>
        <p15:guide id="6"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ANGANH"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CC00"/>
    <a:srgbClr val="B9C1FD"/>
    <a:srgbClr val="66FF33"/>
    <a:srgbClr val="FF0066"/>
    <a:srgbClr val="99CCFF"/>
    <a:srgbClr val="CC0000"/>
    <a:srgbClr val="0033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47" autoAdjust="0"/>
    <p:restoredTop sz="87986" autoAdjust="0"/>
  </p:normalViewPr>
  <p:slideViewPr>
    <p:cSldViewPr>
      <p:cViewPr varScale="1">
        <p:scale>
          <a:sx n="64" d="100"/>
          <a:sy n="64" d="100"/>
        </p:scale>
        <p:origin x="1698" y="60"/>
      </p:cViewPr>
      <p:guideLst>
        <p:guide orient="horz" pos="3748"/>
        <p:guide orient="horz" pos="981"/>
        <p:guide orient="horz" pos="3249"/>
        <p:guide pos="249"/>
        <p:guide pos="5511"/>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4" d="100"/>
          <a:sy n="54" d="100"/>
        </p:scale>
        <p:origin x="-1170"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48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atin typeface="Arial" panose="020B0604020202020204" pitchFamily="34" charset="0"/>
              </a:defRPr>
            </a:lvl1pPr>
          </a:lstStyle>
          <a:p>
            <a:endParaRPr lang="en-US" altLang="en-US"/>
          </a:p>
        </p:txBody>
      </p:sp>
      <p:sp>
        <p:nvSpPr>
          <p:cNvPr id="33485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defRPr>
            </a:lvl1pPr>
          </a:lstStyle>
          <a:p>
            <a:endParaRPr lang="en-US" altLang="en-US"/>
          </a:p>
        </p:txBody>
      </p:sp>
      <p:sp>
        <p:nvSpPr>
          <p:cNvPr id="33485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atin typeface="Arial" panose="020B0604020202020204" pitchFamily="34" charset="0"/>
              </a:defRPr>
            </a:lvl1pPr>
          </a:lstStyle>
          <a:p>
            <a:endParaRPr lang="en-US" altLang="en-US"/>
          </a:p>
        </p:txBody>
      </p:sp>
      <p:sp>
        <p:nvSpPr>
          <p:cNvPr id="33485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61370803-6E57-42FC-B9AE-390D36F5FD80}" type="slidenum">
              <a:rPr lang="en-US" altLang="en-US"/>
              <a:pPr/>
              <a:t>‹#›</a:t>
            </a:fld>
            <a:endParaRPr lang="en-US" altLang="en-US"/>
          </a:p>
        </p:txBody>
      </p:sp>
    </p:spTree>
    <p:extLst>
      <p:ext uri="{BB962C8B-B14F-4D97-AF65-F5344CB8AC3E}">
        <p14:creationId xmlns:p14="http://schemas.microsoft.com/office/powerpoint/2010/main" val="37599969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atin typeface="Arial" panose="020B0604020202020204" pitchFamily="34" charset="0"/>
              </a:defRPr>
            </a:lvl1pPr>
          </a:lstStyle>
          <a:p>
            <a:endParaRPr lang="en-US" altLang="en-US"/>
          </a:p>
        </p:txBody>
      </p:sp>
      <p:sp>
        <p:nvSpPr>
          <p:cNvPr id="11469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defRPr>
            </a:lvl1pPr>
          </a:lstStyle>
          <a:p>
            <a:endParaRPr lang="en-US" altLang="en-US"/>
          </a:p>
        </p:txBody>
      </p:sp>
      <p:sp>
        <p:nvSpPr>
          <p:cNvPr id="1146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469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469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atin typeface="Arial" panose="020B0604020202020204" pitchFamily="34" charset="0"/>
              </a:defRPr>
            </a:lvl1pPr>
          </a:lstStyle>
          <a:p>
            <a:endParaRPr lang="en-US" altLang="en-US"/>
          </a:p>
        </p:txBody>
      </p:sp>
      <p:sp>
        <p:nvSpPr>
          <p:cNvPr id="11469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41B33AF9-5C85-4FEF-AA5D-7E70F363942C}" type="slidenum">
              <a:rPr lang="en-US" altLang="en-US"/>
              <a:pPr/>
              <a:t>‹#›</a:t>
            </a:fld>
            <a:endParaRPr lang="en-US" altLang="en-US"/>
          </a:p>
        </p:txBody>
      </p:sp>
    </p:spTree>
    <p:extLst>
      <p:ext uri="{BB962C8B-B14F-4D97-AF65-F5344CB8AC3E}">
        <p14:creationId xmlns:p14="http://schemas.microsoft.com/office/powerpoint/2010/main" val="311232804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550DD7-3F65-4819-A216-BE03E012FCFE}" type="slidenum">
              <a:rPr lang="en-US" altLang="en-US"/>
              <a:pPr/>
              <a:t>2</a:t>
            </a:fld>
            <a:endParaRPr lang="en-US" altLang="en-US"/>
          </a:p>
        </p:txBody>
      </p:sp>
      <p:sp>
        <p:nvSpPr>
          <p:cNvPr id="525314" name="Rectangle 2"/>
          <p:cNvSpPr>
            <a:spLocks noGrp="1" noRot="1" noChangeAspect="1" noChangeArrowheads="1" noTextEdit="1"/>
          </p:cNvSpPr>
          <p:nvPr>
            <p:ph type="sldImg"/>
          </p:nvPr>
        </p:nvSpPr>
        <p:spPr>
          <a:ln/>
        </p:spPr>
      </p:sp>
      <p:sp>
        <p:nvSpPr>
          <p:cNvPr id="525315" name="Rectangle 3"/>
          <p:cNvSpPr>
            <a:spLocks noGrp="1" noChangeArrowheads="1"/>
          </p:cNvSpPr>
          <p:nvPr>
            <p:ph type="body" idx="1"/>
          </p:nvPr>
        </p:nvSpPr>
        <p:spPr/>
        <p:txBody>
          <a:bodyPr/>
          <a:lstStyle/>
          <a:p>
            <a:r>
              <a:rPr lang="en-US" altLang="en-US"/>
              <a:t>	Trong hệ thống lớn phức tạp, nhu cầu trao đổi thông tin giữa các phân hệ ngày càng tăng, và mở rộng. Thường ko có một chuẩn chung nào cho việc trao đổi thông tin giữa các phân hệ với nhau. Kết quả là hệ thống rất khó thay đổi. Đây là một ví dụ minh họa tính chất phức tạp của hệ thống. </a:t>
            </a:r>
          </a:p>
        </p:txBody>
      </p:sp>
    </p:spTree>
    <p:extLst>
      <p:ext uri="{BB962C8B-B14F-4D97-AF65-F5344CB8AC3E}">
        <p14:creationId xmlns:p14="http://schemas.microsoft.com/office/powerpoint/2010/main" val="450505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1AE427-50C1-47FC-9959-8DA2F13398D7}" type="slidenum">
              <a:rPr lang="en-US" altLang="en-US"/>
              <a:pPr/>
              <a:t>11</a:t>
            </a:fld>
            <a:endParaRPr lang="en-US" altLang="en-US"/>
          </a:p>
        </p:txBody>
      </p:sp>
      <p:sp>
        <p:nvSpPr>
          <p:cNvPr id="450562" name="Rectangle 2"/>
          <p:cNvSpPr>
            <a:spLocks noGrp="1" noRot="1" noChangeAspect="1" noChangeArrowheads="1" noTextEdit="1"/>
          </p:cNvSpPr>
          <p:nvPr>
            <p:ph type="sldImg"/>
          </p:nvPr>
        </p:nvSpPr>
        <p:spPr>
          <a:ln/>
        </p:spPr>
      </p:sp>
      <p:sp>
        <p:nvSpPr>
          <p:cNvPr id="450563" name="Rectangle 3"/>
          <p:cNvSpPr>
            <a:spLocks noGrp="1" noChangeArrowheads="1"/>
          </p:cNvSpPr>
          <p:nvPr>
            <p:ph type="body" idx="1"/>
          </p:nvPr>
        </p:nvSpPr>
        <p:spPr/>
        <p:txBody>
          <a:bodyPr/>
          <a:lstStyle/>
          <a:p>
            <a:r>
              <a:rPr lang="vi-VN" altLang="en-US"/>
              <a:t>Chu k</a:t>
            </a:r>
            <a:r>
              <a:rPr lang="en-US" altLang="en-US"/>
              <a:t>ỳ</a:t>
            </a:r>
            <a:r>
              <a:rPr lang="vi-VN" altLang="en-US"/>
              <a:t> sống </a:t>
            </a:r>
            <a:r>
              <a:rPr lang="en-US" altLang="en-US"/>
              <a:t>SOA</a:t>
            </a:r>
            <a:r>
              <a:rPr lang="vi-VN" altLang="en-US"/>
              <a:t> được bắt đầu với việc mô hình hóa các yêu cầu , thiết kế và phát triển dịch vụ , </a:t>
            </a:r>
            <a:r>
              <a:rPr lang="en-US" altLang="en-US"/>
              <a:t>bước kế tiếp là </a:t>
            </a:r>
            <a:r>
              <a:rPr lang="vi-VN" altLang="en-US"/>
              <a:t>tổng hợp và </a:t>
            </a:r>
            <a:r>
              <a:rPr lang="en-US" altLang="en-US"/>
              <a:t>lắp ráp</a:t>
            </a:r>
            <a:r>
              <a:rPr lang="vi-VN" altLang="en-US"/>
              <a:t> </a:t>
            </a:r>
            <a:r>
              <a:rPr lang="en-US" altLang="en-US"/>
              <a:t>các </a:t>
            </a:r>
            <a:r>
              <a:rPr lang="vi-VN" altLang="en-US"/>
              <a:t>dịch vụ, </a:t>
            </a:r>
            <a:r>
              <a:rPr lang="en-US" altLang="en-US"/>
              <a:t>rồi </a:t>
            </a:r>
            <a:r>
              <a:rPr lang="vi-VN" altLang="en-US"/>
              <a:t>triển khai </a:t>
            </a:r>
            <a:r>
              <a:rPr lang="en-US" altLang="en-US"/>
              <a:t>chúng </a:t>
            </a:r>
            <a:r>
              <a:rPr lang="vi-VN" altLang="en-US"/>
              <a:t>vào môi trường thực thi. </a:t>
            </a:r>
            <a:r>
              <a:rPr lang="en-US" altLang="en-US"/>
              <a:t>Bên cạnh đó, c</a:t>
            </a:r>
            <a:r>
              <a:rPr lang="vi-VN" altLang="en-US"/>
              <a:t>ác hệ thống thực thi </a:t>
            </a:r>
            <a:r>
              <a:rPr lang="en-US" altLang="en-US"/>
              <a:t>cũng </a:t>
            </a:r>
            <a:r>
              <a:rPr lang="vi-VN" altLang="en-US"/>
              <a:t>cung cấp một cơ chế để kiểm soát và quản lý </a:t>
            </a:r>
            <a:r>
              <a:rPr lang="en-US" altLang="en-US"/>
              <a:t>các </a:t>
            </a:r>
            <a:r>
              <a:rPr lang="vi-VN" altLang="en-US"/>
              <a:t>dịch vụ</a:t>
            </a:r>
            <a:r>
              <a:rPr lang="en-US" altLang="en-US"/>
              <a:t>. </a:t>
            </a:r>
          </a:p>
        </p:txBody>
      </p:sp>
    </p:spTree>
    <p:extLst>
      <p:ext uri="{BB962C8B-B14F-4D97-AF65-F5344CB8AC3E}">
        <p14:creationId xmlns:p14="http://schemas.microsoft.com/office/powerpoint/2010/main" val="4111060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334283-F812-4ADE-80C4-4EE65A5DF7D6}" type="slidenum">
              <a:rPr lang="en-US" altLang="en-US"/>
              <a:pPr/>
              <a:t>12</a:t>
            </a:fld>
            <a:endParaRPr lang="en-US" altLang="en-US"/>
          </a:p>
        </p:txBody>
      </p:sp>
      <p:sp>
        <p:nvSpPr>
          <p:cNvPr id="553986" name="Rectangle 2"/>
          <p:cNvSpPr>
            <a:spLocks noGrp="1" noRot="1" noChangeAspect="1" noChangeArrowheads="1" noTextEdit="1"/>
          </p:cNvSpPr>
          <p:nvPr>
            <p:ph type="sldImg"/>
          </p:nvPr>
        </p:nvSpPr>
        <p:spPr>
          <a:ln/>
        </p:spPr>
      </p:sp>
      <p:sp>
        <p:nvSpPr>
          <p:cNvPr id="5539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05066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33AF9-5C85-4FEF-AA5D-7E70F363942C}" type="slidenum">
              <a:rPr lang="en-US" altLang="en-US" smtClean="0"/>
              <a:pPr/>
              <a:t>17</a:t>
            </a:fld>
            <a:endParaRPr lang="en-US" altLang="en-US"/>
          </a:p>
        </p:txBody>
      </p:sp>
    </p:spTree>
    <p:extLst>
      <p:ext uri="{BB962C8B-B14F-4D97-AF65-F5344CB8AC3E}">
        <p14:creationId xmlns:p14="http://schemas.microsoft.com/office/powerpoint/2010/main" val="4208532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DF0115-D0F4-4CC5-B5E5-31D19C93A812}" type="slidenum">
              <a:rPr lang="en-US" altLang="en-US"/>
              <a:pPr/>
              <a:t>3</a:t>
            </a:fld>
            <a:endParaRPr lang="en-US" altLang="en-US"/>
          </a:p>
        </p:txBody>
      </p:sp>
      <p:sp>
        <p:nvSpPr>
          <p:cNvPr id="526338" name="Rectangle 2"/>
          <p:cNvSpPr>
            <a:spLocks noGrp="1" noRot="1" noChangeAspect="1" noChangeArrowheads="1" noTextEdit="1"/>
          </p:cNvSpPr>
          <p:nvPr>
            <p:ph type="sldImg"/>
          </p:nvPr>
        </p:nvSpPr>
        <p:spPr>
          <a:ln/>
        </p:spPr>
      </p:sp>
      <p:sp>
        <p:nvSpPr>
          <p:cNvPr id="526339" name="Rectangle 3"/>
          <p:cNvSpPr>
            <a:spLocks noGrp="1" noChangeArrowheads="1"/>
          </p:cNvSpPr>
          <p:nvPr>
            <p:ph type="body" idx="1"/>
          </p:nvPr>
        </p:nvSpPr>
        <p:spPr/>
        <p:txBody>
          <a:bodyPr/>
          <a:lstStyle/>
          <a:p>
            <a:pPr>
              <a:buFontTx/>
              <a:buChar char="-"/>
            </a:pPr>
            <a:r>
              <a:rPr lang="en-US" altLang="en-US"/>
              <a:t>Nhưng nếu hệ thống có khả năng đưa ra một chuẩn chung cho việc trao đổi thông tin giữa các phân hệ  với nhau bằng cách phân cách tường minh giữa cài đặt dịch vụ, giao diện dịch vụ của mỗi phân hệ.</a:t>
            </a:r>
          </a:p>
          <a:p>
            <a:pPr>
              <a:buFontTx/>
              <a:buChar char="-"/>
            </a:pPr>
            <a:r>
              <a:rPr lang="en-US" altLang="en-US"/>
              <a:t>Khi đó phân hệ này chỉ phụ thuộc vào phân hệ khác ở giao diện dịch vụ. Nó không có quyền quan tâm đến cài đặt chi tiết của phân hệ khác như thế nào.</a:t>
            </a:r>
          </a:p>
          <a:p>
            <a:pPr>
              <a:buFontTx/>
              <a:buChar char="-"/>
            </a:pPr>
            <a:r>
              <a:rPr lang="en-US" altLang="en-US"/>
              <a:t>Tính chất kết nối lỏng làm gia tăng sự linh hoạt trong việc thay đổi cài đặt dịch vụ phân hệ  mà không gây ảnh hưởng đến người dùng dịch vụ của phân hệ đó.</a:t>
            </a:r>
          </a:p>
          <a:p>
            <a:pPr>
              <a:buFontTx/>
              <a:buChar char="-"/>
            </a:pPr>
            <a:r>
              <a:rPr lang="en-US" altLang="en-US"/>
              <a:t>Tính chất kết nối lỏng làm cực tiểu hóa các phụ thuộc giữa phân hệ này với phân hệ khác.</a:t>
            </a:r>
          </a:p>
          <a:p>
            <a:pPr>
              <a:buFontTx/>
              <a:buChar char="-"/>
            </a:pPr>
            <a:r>
              <a:rPr lang="en-US" altLang="en-US"/>
              <a:t>Do đó hệ thống dễ dàng mở rộng, nâng cấp, bảo trì.</a:t>
            </a:r>
          </a:p>
          <a:p>
            <a:pPr>
              <a:buFontTx/>
              <a:buChar char="-"/>
            </a:pPr>
            <a:r>
              <a:rPr lang="en-US" altLang="en-US"/>
              <a:t>Kiến trúc hướng dịch vụ làm cho điều này có thể!!!</a:t>
            </a:r>
          </a:p>
        </p:txBody>
      </p:sp>
    </p:spTree>
    <p:extLst>
      <p:ext uri="{BB962C8B-B14F-4D97-AF65-F5344CB8AC3E}">
        <p14:creationId xmlns:p14="http://schemas.microsoft.com/office/powerpoint/2010/main" val="3061513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A11426-4C06-417E-B9A0-62033A4E2CB0}" type="slidenum">
              <a:rPr lang="en-US" altLang="en-US"/>
              <a:pPr/>
              <a:t>4</a:t>
            </a:fld>
            <a:endParaRPr lang="en-US" altLang="en-US"/>
          </a:p>
        </p:txBody>
      </p:sp>
      <p:sp>
        <p:nvSpPr>
          <p:cNvPr id="477186" name="Rectangle 2"/>
          <p:cNvSpPr>
            <a:spLocks noGrp="1" noRot="1" noChangeAspect="1" noChangeArrowheads="1" noTextEdit="1"/>
          </p:cNvSpPr>
          <p:nvPr>
            <p:ph type="sldImg"/>
          </p:nvPr>
        </p:nvSpPr>
        <p:spPr>
          <a:ln/>
        </p:spPr>
      </p:sp>
      <p:sp>
        <p:nvSpPr>
          <p:cNvPr id="477187" name="Rectangle 3"/>
          <p:cNvSpPr>
            <a:spLocks noGrp="1" noChangeArrowheads="1"/>
          </p:cNvSpPr>
          <p:nvPr>
            <p:ph type="body" idx="1"/>
          </p:nvPr>
        </p:nvSpPr>
        <p:spPr/>
        <p:txBody>
          <a:bodyPr/>
          <a:lstStyle/>
          <a:p>
            <a:pPr marL="228600" indent="-228600"/>
            <a:r>
              <a:rPr lang="en-US" altLang="en-US"/>
              <a:t>Một số khái niệm trong kiến trúc hướng dịch vụ:</a:t>
            </a:r>
          </a:p>
          <a:p>
            <a:pPr marL="228600" indent="-228600">
              <a:buFontTx/>
              <a:buAutoNum type="arabicParenR"/>
            </a:pPr>
            <a:r>
              <a:rPr lang="en-US" altLang="en-US"/>
              <a:t> Dịch vụ là gì?</a:t>
            </a:r>
          </a:p>
          <a:p>
            <a:pPr marL="228600" indent="-228600">
              <a:buFontTx/>
              <a:buAutoNum type="arabicParenR"/>
            </a:pPr>
            <a:r>
              <a:rPr lang="en-US" altLang="en-US"/>
              <a:t> Hướng dịch vụ?</a:t>
            </a:r>
          </a:p>
          <a:p>
            <a:pPr marL="228600" indent="-228600">
              <a:buFontTx/>
              <a:buAutoNum type="arabicParenR"/>
            </a:pPr>
            <a:r>
              <a:rPr lang="en-US" altLang="en-US"/>
              <a:t> Kiến trúc hướng dịch vụ?</a:t>
            </a:r>
          </a:p>
          <a:p>
            <a:pPr marL="228600" indent="-228600">
              <a:buFontTx/>
              <a:buAutoNum type="arabicParenR"/>
            </a:pPr>
            <a:r>
              <a:rPr lang="en-US" altLang="en-US"/>
              <a:t> Ứng dụng tổng hợp?</a:t>
            </a:r>
          </a:p>
          <a:p>
            <a:pPr marL="228600" indent="-228600"/>
            <a:endParaRPr lang="en-US" altLang="en-US"/>
          </a:p>
          <a:p>
            <a:pPr marL="228600" indent="-228600">
              <a:buFontTx/>
              <a:buAutoNum type="arabicParenR"/>
            </a:pPr>
            <a:endParaRPr lang="en-US" altLang="en-US"/>
          </a:p>
          <a:p>
            <a:pPr marL="228600" indent="-228600">
              <a:buFontTx/>
              <a:buAutoNum type="arabicParenR"/>
            </a:pPr>
            <a:endParaRPr lang="en-US" altLang="en-US"/>
          </a:p>
        </p:txBody>
      </p:sp>
    </p:spTree>
    <p:extLst>
      <p:ext uri="{BB962C8B-B14F-4D97-AF65-F5344CB8AC3E}">
        <p14:creationId xmlns:p14="http://schemas.microsoft.com/office/powerpoint/2010/main" val="3670527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91E64A-B67F-4FB1-A82E-132A3DBBD9E1}" type="slidenum">
              <a:rPr lang="en-US" altLang="en-US"/>
              <a:pPr/>
              <a:t>5</a:t>
            </a:fld>
            <a:endParaRPr lang="en-US" altLang="en-US"/>
          </a:p>
        </p:txBody>
      </p:sp>
      <p:sp>
        <p:nvSpPr>
          <p:cNvPr id="436226" name="Rectangle 2"/>
          <p:cNvSpPr>
            <a:spLocks noGrp="1" noRot="1" noChangeAspect="1" noChangeArrowheads="1" noTextEdit="1"/>
          </p:cNvSpPr>
          <p:nvPr>
            <p:ph type="sldImg"/>
          </p:nvPr>
        </p:nvSpPr>
        <p:spPr>
          <a:ln/>
        </p:spPr>
      </p:sp>
      <p:sp>
        <p:nvSpPr>
          <p:cNvPr id="4362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31115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95B276-82B6-47DF-B63F-5392CBB2D9B6}" type="slidenum">
              <a:rPr lang="en-US" altLang="en-US"/>
              <a:pPr/>
              <a:t>6</a:t>
            </a:fld>
            <a:endParaRPr lang="en-US" altLang="en-US"/>
          </a:p>
        </p:txBody>
      </p:sp>
      <p:sp>
        <p:nvSpPr>
          <p:cNvPr id="478210" name="Rectangle 2"/>
          <p:cNvSpPr>
            <a:spLocks noGrp="1" noRot="1" noChangeAspect="1" noChangeArrowheads="1" noTextEdit="1"/>
          </p:cNvSpPr>
          <p:nvPr>
            <p:ph type="sldImg"/>
          </p:nvPr>
        </p:nvSpPr>
        <p:spPr>
          <a:ln/>
        </p:spPr>
      </p:sp>
      <p:sp>
        <p:nvSpPr>
          <p:cNvPr id="478211" name="Rectangle 3"/>
          <p:cNvSpPr>
            <a:spLocks noGrp="1" noChangeArrowheads="1"/>
          </p:cNvSpPr>
          <p:nvPr>
            <p:ph type="body" idx="1"/>
          </p:nvPr>
        </p:nvSpPr>
        <p:spPr/>
        <p:txBody>
          <a:bodyPr/>
          <a:lstStyle/>
          <a:p>
            <a:pPr>
              <a:lnSpc>
                <a:spcPct val="80000"/>
              </a:lnSpc>
              <a:buFontTx/>
              <a:buChar char="•"/>
            </a:pPr>
            <a:r>
              <a:rPr lang="en-US" altLang="en-US" sz="800"/>
              <a:t>Sự cộng tác trong kiến trúc hướng dịch vụ là mô hình </a:t>
            </a:r>
            <a:r>
              <a:rPr lang="en-US" altLang="en-US" sz="800" i="1"/>
              <a:t>tìm kiếm, nối kết và gọi thực hiện</a:t>
            </a:r>
            <a:r>
              <a:rPr lang="en-US" altLang="en-US" sz="800"/>
              <a:t> dịch vụ. Người dùng dịch vụ định vị trí dịch vụ động bằng cách truy vấn đến nơi đăng ký dịch vụ tìm kiếm một dịch vụ khớp với yêu cầu của nó. Nếu dịch vụ tồn tại, nơi đăng ký dịch vụ sẽ cung cấp cho người dùng dịch vụ hợp đồng dịch vụ và địa chỉ điểm  cuối của dịch vụ cung cấp.</a:t>
            </a:r>
          </a:p>
          <a:p>
            <a:pPr>
              <a:lnSpc>
                <a:spcPct val="80000"/>
              </a:lnSpc>
            </a:pPr>
            <a:r>
              <a:rPr lang="en-US" altLang="en-US" sz="800" b="1"/>
              <a:t>Các hoạt động trong kiến trúc hướng dịch vụ.</a:t>
            </a:r>
            <a:endParaRPr lang="en-US" altLang="en-US" sz="800"/>
          </a:p>
          <a:p>
            <a:pPr>
              <a:lnSpc>
                <a:spcPct val="80000"/>
              </a:lnSpc>
            </a:pPr>
            <a:r>
              <a:rPr lang="en-US" altLang="en-US" sz="800"/>
              <a:t>- </a:t>
            </a:r>
            <a:r>
              <a:rPr lang="en-US" altLang="en-US" sz="800" i="1"/>
              <a:t>Công bố</a:t>
            </a:r>
            <a:r>
              <a:rPr lang="en-US" altLang="en-US" sz="800"/>
              <a:t>: Nhà cung cấp dịch vụ công bố bản đặc tả dịch vụ của mình lên nơi đăng ký dịch vụ, khi đó người dùng dịch vụ có thể tìm kiếm và gọi thực hiện dịch vụ thông qua bản đặc tả này.</a:t>
            </a:r>
          </a:p>
          <a:p>
            <a:pPr>
              <a:lnSpc>
                <a:spcPct val="80000"/>
              </a:lnSpc>
            </a:pPr>
            <a:r>
              <a:rPr lang="en-US" altLang="en-US" sz="800"/>
              <a:t>- </a:t>
            </a:r>
            <a:r>
              <a:rPr lang="en-US" altLang="en-US" sz="800" i="1"/>
              <a:t>Tìm kiếm</a:t>
            </a:r>
            <a:r>
              <a:rPr lang="en-US" altLang="en-US" sz="800"/>
              <a:t>: Người dùng dịch vụ định vị trí một dịch vụ bằng cách truy vấn đến nơi đăng ký dịch vụ yêu cầu cung cấp một dịch vụ theo tiêu chuẩn của nó.</a:t>
            </a:r>
          </a:p>
          <a:p>
            <a:pPr>
              <a:lnSpc>
                <a:spcPct val="80000"/>
              </a:lnSpc>
            </a:pPr>
            <a:r>
              <a:rPr lang="en-US" altLang="en-US" sz="800"/>
              <a:t>- </a:t>
            </a:r>
            <a:r>
              <a:rPr lang="en-US" altLang="en-US" sz="800" i="1"/>
              <a:t>Nối kết và gọi thực hiện</a:t>
            </a:r>
            <a:r>
              <a:rPr lang="en-US" altLang="en-US" sz="800"/>
              <a:t>: Sau khi có được bản đặc tả dịch vụ, người dùng dịch vụ  tiến hành gọi thực hiện dịch vụ theo thông tin trong bản đặc tả dịch vụ.</a:t>
            </a:r>
            <a:endParaRPr lang="en-US" altLang="en-US" sz="800" b="1"/>
          </a:p>
          <a:p>
            <a:pPr>
              <a:lnSpc>
                <a:spcPct val="80000"/>
              </a:lnSpc>
            </a:pPr>
            <a:r>
              <a:rPr lang="en-US" altLang="en-US" sz="800" b="1"/>
              <a:t>Các vai trò  trong kiến trúc hướng dịch vụ.</a:t>
            </a:r>
            <a:endParaRPr lang="en-US" altLang="en-US" sz="800" b="1" i="1"/>
          </a:p>
          <a:p>
            <a:pPr>
              <a:lnSpc>
                <a:spcPct val="80000"/>
              </a:lnSpc>
            </a:pPr>
            <a:r>
              <a:rPr lang="en-US" altLang="en-US" sz="800" b="1" i="1"/>
              <a:t>Người dùng  dịch vụ</a:t>
            </a:r>
            <a:endParaRPr lang="en-US" altLang="en-US" sz="800"/>
          </a:p>
          <a:p>
            <a:pPr>
              <a:lnSpc>
                <a:spcPct val="80000"/>
              </a:lnSpc>
            </a:pPr>
            <a:r>
              <a:rPr lang="en-US" altLang="en-US" sz="800"/>
              <a:t>	</a:t>
            </a:r>
            <a:r>
              <a:rPr lang="en-US" altLang="en-US" sz="800" i="1"/>
              <a:t>Người dùng dịch vụ (Service Consumer) </a:t>
            </a:r>
            <a:r>
              <a:rPr lang="en-US" altLang="en-US" sz="800"/>
              <a:t>là một ứng dụng, một module của phần mềm hay là các dịch khác yêu cầu sử dụng dịch vụ. Người dùng dịch vụ khởi tạo yêu cầu dịch vụ đến nơi đăng ký dịch vụ, nối kết với dịch vụ theo một giao thức truyền tải và chạy chức năng dịch vụ. Người dùng dịch vụ gọi thực hiện dịch vụ bằng cách gửi yêu cầu theo đúng định dạng ghi trong bản hợp đồng dịch vụ.</a:t>
            </a:r>
            <a:endParaRPr lang="en-US" altLang="en-US" sz="800" b="1" i="1"/>
          </a:p>
          <a:p>
            <a:pPr>
              <a:lnSpc>
                <a:spcPct val="80000"/>
              </a:lnSpc>
            </a:pPr>
            <a:r>
              <a:rPr lang="en-US" altLang="en-US" sz="800" b="1" i="1"/>
              <a:t>Nhà cung cấp dịch vụ</a:t>
            </a:r>
            <a:endParaRPr lang="en-US" altLang="en-US" sz="800"/>
          </a:p>
          <a:p>
            <a:pPr>
              <a:lnSpc>
                <a:spcPct val="80000"/>
              </a:lnSpc>
            </a:pPr>
            <a:r>
              <a:rPr lang="en-US" altLang="en-US" sz="800"/>
              <a:t>	</a:t>
            </a:r>
            <a:r>
              <a:rPr lang="en-US" altLang="en-US" sz="800" i="1"/>
              <a:t>Nhà cung cấp dịch vụ (Service Provider)</a:t>
            </a:r>
            <a:r>
              <a:rPr lang="en-US" altLang="en-US" sz="800"/>
              <a:t> là một thực thể có địa chỉ mạng, nó chấp nhận và thực hiện các yêu cầu từ các người dùng. Nhà cung cấp dịch vụ công bố các dịch vụ và hợp đồng dịch vụ của nó đến nơi đăng ký dịch vụ để người dùng dịch vụ có thể tìm kiếm và truy cập dịch vụ.</a:t>
            </a:r>
            <a:endParaRPr lang="en-US" altLang="en-US" sz="800" b="1" i="1"/>
          </a:p>
          <a:p>
            <a:pPr>
              <a:lnSpc>
                <a:spcPct val="80000"/>
              </a:lnSpc>
            </a:pPr>
            <a:r>
              <a:rPr lang="en-US" altLang="en-US" sz="800" b="1" i="1"/>
              <a:t>Nơi đăng ký dịch vụ</a:t>
            </a:r>
            <a:r>
              <a:rPr lang="en-US" altLang="en-US" sz="800" i="1"/>
              <a:t> </a:t>
            </a:r>
          </a:p>
          <a:p>
            <a:pPr>
              <a:lnSpc>
                <a:spcPct val="80000"/>
              </a:lnSpc>
            </a:pPr>
            <a:r>
              <a:rPr lang="en-US" altLang="en-US" sz="800" i="1"/>
              <a:t>Nơi đăng ký dịch vụ (Service Registry)</a:t>
            </a:r>
            <a:r>
              <a:rPr lang="en-US" altLang="en-US" sz="800"/>
              <a:t> là  nơi được thiết lập cho việc tìm kiếm, đăng ký và cung cấp dịch vụ , nó là một thư mục trên mạng chứa các dịch vụ. </a:t>
            </a:r>
            <a:r>
              <a:rPr lang="en-US" altLang="en-US" sz="800" i="1"/>
              <a:t>Nơi đăng ký dịch vụ</a:t>
            </a:r>
            <a:r>
              <a:rPr lang="en-US" altLang="en-US" sz="800"/>
              <a:t> là một thực thể chấp nhận, lưu trữ các bản hợp đồng dịch vụ từ các nhà cung cấp dịch vụ và cung cấp các bản hợp đồng này đến người dùng dịch vụ quan tâm.</a:t>
            </a:r>
            <a:endParaRPr lang="en-US" altLang="en-US" sz="800" b="1" i="1"/>
          </a:p>
          <a:p>
            <a:pPr>
              <a:lnSpc>
                <a:spcPct val="80000"/>
              </a:lnSpc>
            </a:pPr>
            <a:r>
              <a:rPr lang="en-US" altLang="en-US" sz="800" b="1" i="1"/>
              <a:t>Hợp đồng dịch vụ</a:t>
            </a:r>
            <a:endParaRPr lang="en-US" altLang="en-US" sz="800"/>
          </a:p>
          <a:p>
            <a:pPr>
              <a:lnSpc>
                <a:spcPct val="80000"/>
              </a:lnSpc>
            </a:pPr>
            <a:r>
              <a:rPr lang="en-US" altLang="en-US" sz="800"/>
              <a:t>	</a:t>
            </a:r>
            <a:r>
              <a:rPr lang="en-US" altLang="en-US" sz="800" i="1"/>
              <a:t>Hợp đồng dịch vụ (Service Contract)</a:t>
            </a:r>
            <a:r>
              <a:rPr lang="en-US" altLang="en-US" sz="800"/>
              <a:t> là một </a:t>
            </a:r>
            <a:r>
              <a:rPr lang="en-US" altLang="en-US" sz="800" i="1"/>
              <a:t>đặc tả dịch vụ</a:t>
            </a:r>
            <a:r>
              <a:rPr lang="en-US" altLang="en-US" sz="800"/>
              <a:t> chỉ ra cách thức mà người dùng dịch vụ tương tác với nhà cung cấp dịch vụ. Nó chỉ định định dạng yêu cầu và hồi đáp từ dịch vụ. Một hợp đồng dịch vụ có thể yêu cầu một tập các điều kiện tiên quyết và các điều kiện thực thi. Hợp đồng dịch vụ có thể chỉ định các cấp độ chất lượng của dịch vụ (QoS- Quality of Service). Chất lượng dịch vụ là  các đặc tả phi chức năng của dịch vụ ví dụ như: một thuộc tính của chất lượng dịch vụ là tổng thời gian để thực thi một phương thức dịch vụ.</a:t>
            </a:r>
          </a:p>
        </p:txBody>
      </p:sp>
    </p:spTree>
    <p:extLst>
      <p:ext uri="{BB962C8B-B14F-4D97-AF65-F5344CB8AC3E}">
        <p14:creationId xmlns:p14="http://schemas.microsoft.com/office/powerpoint/2010/main" val="3310442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4A79A6-3702-4530-9FBA-EE1DB47F1E1E}" type="slidenum">
              <a:rPr lang="en-US" altLang="en-US"/>
              <a:pPr/>
              <a:t>7</a:t>
            </a:fld>
            <a:endParaRPr lang="en-US" altLang="en-US"/>
          </a:p>
        </p:txBody>
      </p:sp>
      <p:sp>
        <p:nvSpPr>
          <p:cNvPr id="549890" name="Rectangle 2"/>
          <p:cNvSpPr>
            <a:spLocks noGrp="1" noRot="1" noChangeAspect="1" noChangeArrowheads="1" noTextEdit="1"/>
          </p:cNvSpPr>
          <p:nvPr>
            <p:ph type="sldImg"/>
          </p:nvPr>
        </p:nvSpPr>
        <p:spPr>
          <a:ln/>
        </p:spPr>
      </p:sp>
      <p:sp>
        <p:nvSpPr>
          <p:cNvPr id="5498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17654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F1D339-EF2B-4E81-9316-4C089BB8CD15}" type="slidenum">
              <a:rPr lang="en-US" altLang="en-US"/>
              <a:pPr/>
              <a:t>8</a:t>
            </a:fld>
            <a:endParaRPr lang="en-US" altLang="en-US"/>
          </a:p>
        </p:txBody>
      </p:sp>
      <p:sp>
        <p:nvSpPr>
          <p:cNvPr id="550914" name="Rectangle 2"/>
          <p:cNvSpPr>
            <a:spLocks noGrp="1" noRot="1" noChangeAspect="1" noChangeArrowheads="1" noTextEdit="1"/>
          </p:cNvSpPr>
          <p:nvPr>
            <p:ph type="sldImg"/>
          </p:nvPr>
        </p:nvSpPr>
        <p:spPr>
          <a:ln/>
        </p:spPr>
      </p:sp>
      <p:sp>
        <p:nvSpPr>
          <p:cNvPr id="5509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90143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B9B8C5-319F-4BB6-8A2C-E160ABC761E9}" type="slidenum">
              <a:rPr lang="en-US" altLang="en-US"/>
              <a:pPr/>
              <a:t>9</a:t>
            </a:fld>
            <a:endParaRPr lang="en-US" altLang="en-US"/>
          </a:p>
        </p:txBody>
      </p:sp>
      <p:sp>
        <p:nvSpPr>
          <p:cNvPr id="551938" name="Rectangle 2"/>
          <p:cNvSpPr>
            <a:spLocks noGrp="1" noRot="1" noChangeAspect="1" noChangeArrowheads="1" noTextEdit="1"/>
          </p:cNvSpPr>
          <p:nvPr>
            <p:ph type="sldImg"/>
          </p:nvPr>
        </p:nvSpPr>
        <p:spPr>
          <a:ln/>
        </p:spPr>
      </p:sp>
      <p:sp>
        <p:nvSpPr>
          <p:cNvPr id="5519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34707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39B150-FB20-4871-812E-DAB37762CC4F}" type="slidenum">
              <a:rPr lang="en-US" altLang="en-US"/>
              <a:pPr/>
              <a:t>10</a:t>
            </a:fld>
            <a:endParaRPr lang="en-US" altLang="en-US"/>
          </a:p>
        </p:txBody>
      </p:sp>
      <p:sp>
        <p:nvSpPr>
          <p:cNvPr id="552962" name="Rectangle 2"/>
          <p:cNvSpPr>
            <a:spLocks noGrp="1" noRot="1" noChangeAspect="1" noChangeArrowheads="1" noTextEdit="1"/>
          </p:cNvSpPr>
          <p:nvPr>
            <p:ph type="sldImg"/>
          </p:nvPr>
        </p:nvSpPr>
        <p:spPr>
          <a:ln/>
        </p:spPr>
      </p:sp>
      <p:sp>
        <p:nvSpPr>
          <p:cNvPr id="5529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18948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78675"/>
            <a:ext cx="7772400" cy="941695"/>
          </a:xfrm>
        </p:spPr>
        <p:txBody>
          <a:bodyPr/>
          <a:lstStyle>
            <a:lvl1pPr>
              <a:defRPr sz="4000" b="1">
                <a:solidFill>
                  <a:schemeClr val="bg1"/>
                </a:solidFill>
                <a:latin typeface="Arial" pitchFamily="34" charset="0"/>
                <a:cs typeface="Arial" pitchFamily="34" charset="0"/>
              </a:defRPr>
            </a:lvl1pPr>
          </a:lstStyle>
          <a:p>
            <a:r>
              <a:rPr lang="en-US"/>
              <a:t>Click to edit Master title style</a:t>
            </a:r>
          </a:p>
        </p:txBody>
      </p:sp>
      <p:sp>
        <p:nvSpPr>
          <p:cNvPr id="3" name="Subtitle 2"/>
          <p:cNvSpPr>
            <a:spLocks noGrp="1"/>
          </p:cNvSpPr>
          <p:nvPr>
            <p:ph type="subTitle" idx="1"/>
          </p:nvPr>
        </p:nvSpPr>
        <p:spPr>
          <a:xfrm>
            <a:off x="1371600" y="2702258"/>
            <a:ext cx="6400800" cy="750627"/>
          </a:xfrm>
        </p:spPr>
        <p:txBody>
          <a:bodyPr/>
          <a:lstStyle>
            <a:lvl1pPr marL="0" indent="0" algn="ctr">
              <a:buNone/>
              <a:defRPr sz="28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674965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CA6B5A95-897B-4EDA-9D07-542532FC94F2}" type="slidenum">
              <a:rPr lang="en-US" altLang="en-US"/>
              <a:pPr/>
              <a:t>‹#›</a:t>
            </a:fld>
            <a:endParaRPr lang="en-US" altLang="en-US"/>
          </a:p>
        </p:txBody>
      </p:sp>
    </p:spTree>
    <p:extLst>
      <p:ext uri="{BB962C8B-B14F-4D97-AF65-F5344CB8AC3E}">
        <p14:creationId xmlns:p14="http://schemas.microsoft.com/office/powerpoint/2010/main" val="2025967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DD927238-30D2-4135-8435-7DCEBE8C9F11}" type="slidenum">
              <a:rPr lang="en-US" altLang="en-US"/>
              <a:pPr/>
              <a:t>‹#›</a:t>
            </a:fld>
            <a:endParaRPr lang="en-US" altLang="en-US"/>
          </a:p>
        </p:txBody>
      </p:sp>
    </p:spTree>
    <p:extLst>
      <p:ext uri="{BB962C8B-B14F-4D97-AF65-F5344CB8AC3E}">
        <p14:creationId xmlns:p14="http://schemas.microsoft.com/office/powerpoint/2010/main" val="2316786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 page">
    <p:bg>
      <p:bgPr>
        <a:blipFill dpi="0" rotWithShape="1">
          <a:blip r:embed="rId7">
            <a:lum/>
          </a:blip>
          <a:srcRect/>
          <a:stretch>
            <a:fillRect l="-17000" r="-17000"/>
          </a:stretch>
        </a:blipFill>
        <a:effectLst/>
      </p:bgPr>
    </p:bg>
    <p:spTree>
      <p:nvGrpSpPr>
        <p:cNvPr id="1" name=""/>
        <p:cNvGrpSpPr/>
        <p:nvPr/>
      </p:nvGrpSpPr>
      <p:grpSpPr>
        <a:xfrm>
          <a:off x="0" y="0"/>
          <a:ext cx="0" cy="0"/>
          <a:chOff x="0" y="0"/>
          <a:chExt cx="0" cy="0"/>
        </a:xfrm>
      </p:grpSpPr>
      <p:sp>
        <p:nvSpPr>
          <p:cNvPr id="19" name="Date Placeholder 18"/>
          <p:cNvSpPr>
            <a:spLocks noGrp="1"/>
          </p:cNvSpPr>
          <p:nvPr>
            <p:ph type="dt" sz="half" idx="14"/>
            <p:custDataLst>
              <p:tags r:id="rId1"/>
            </p:custDataLst>
          </p:nvPr>
        </p:nvSpPr>
        <p:spPr>
          <a:xfrm>
            <a:off x="457200" y="6525346"/>
            <a:ext cx="2133600" cy="365125"/>
          </a:xfrm>
        </p:spPr>
        <p:txBody>
          <a:bodyPr/>
          <a:lstStyle>
            <a:lvl1pPr>
              <a:defRPr>
                <a:solidFill>
                  <a:schemeClr val="accent1">
                    <a:lumMod val="20000"/>
                    <a:lumOff val="80000"/>
                  </a:schemeClr>
                </a:solidFill>
              </a:defRPr>
            </a:lvl1pPr>
          </a:lstStyle>
          <a:p>
            <a:endParaRPr lang="vi-VN">
              <a:solidFill>
                <a:srgbClr val="4F81BD">
                  <a:lumMod val="20000"/>
                  <a:lumOff val="80000"/>
                </a:srgbClr>
              </a:solidFill>
            </a:endParaRPr>
          </a:p>
        </p:txBody>
      </p:sp>
      <p:sp>
        <p:nvSpPr>
          <p:cNvPr id="20" name="Footer Placeholder 19"/>
          <p:cNvSpPr>
            <a:spLocks noGrp="1"/>
          </p:cNvSpPr>
          <p:nvPr>
            <p:ph type="ftr" sz="quarter" idx="15"/>
            <p:custDataLst>
              <p:tags r:id="rId2"/>
            </p:custDataLst>
          </p:nvPr>
        </p:nvSpPr>
        <p:spPr>
          <a:xfrm>
            <a:off x="3124200" y="6525346"/>
            <a:ext cx="2895600" cy="365125"/>
          </a:xfrm>
        </p:spPr>
        <p:txBody>
          <a:bodyPr/>
          <a:lstStyle>
            <a:lvl1pPr>
              <a:defRPr>
                <a:solidFill>
                  <a:schemeClr val="accent1">
                    <a:lumMod val="20000"/>
                    <a:lumOff val="80000"/>
                  </a:schemeClr>
                </a:solidFill>
              </a:defRPr>
            </a:lvl1pPr>
          </a:lstStyle>
          <a:p>
            <a:endParaRPr lang="vi-VN" dirty="0">
              <a:solidFill>
                <a:srgbClr val="4F81BD">
                  <a:lumMod val="20000"/>
                  <a:lumOff val="80000"/>
                </a:srgbClr>
              </a:solidFill>
            </a:endParaRPr>
          </a:p>
        </p:txBody>
      </p:sp>
      <p:sp>
        <p:nvSpPr>
          <p:cNvPr id="21" name="Slide Number Placeholder 20"/>
          <p:cNvSpPr>
            <a:spLocks noGrp="1"/>
          </p:cNvSpPr>
          <p:nvPr>
            <p:ph type="sldNum" sz="quarter" idx="16"/>
            <p:custDataLst>
              <p:tags r:id="rId3"/>
            </p:custDataLst>
          </p:nvPr>
        </p:nvSpPr>
        <p:spPr>
          <a:xfrm>
            <a:off x="6553200" y="6525346"/>
            <a:ext cx="2133600" cy="365125"/>
          </a:xfrm>
        </p:spPr>
        <p:txBody>
          <a:bodyPr/>
          <a:lstStyle>
            <a:lvl1pPr>
              <a:defRPr>
                <a:solidFill>
                  <a:schemeClr val="accent1">
                    <a:lumMod val="20000"/>
                    <a:lumOff val="80000"/>
                  </a:schemeClr>
                </a:solidFill>
              </a:defRPr>
            </a:lvl1pPr>
          </a:lstStyle>
          <a:p>
            <a:fld id="{C2633F2A-87B4-4B64-ACC1-BE300AF53389}" type="slidenum">
              <a:rPr lang="vi-VN" smtClean="0">
                <a:solidFill>
                  <a:srgbClr val="4F81BD">
                    <a:lumMod val="20000"/>
                    <a:lumOff val="80000"/>
                  </a:srgbClr>
                </a:solidFill>
              </a:rPr>
              <a:pPr/>
              <a:t>‹#›</a:t>
            </a:fld>
            <a:endParaRPr lang="vi-VN">
              <a:solidFill>
                <a:srgbClr val="4F81BD">
                  <a:lumMod val="20000"/>
                  <a:lumOff val="80000"/>
                </a:srgbClr>
              </a:solidFill>
            </a:endParaRPr>
          </a:p>
        </p:txBody>
      </p:sp>
      <p:sp>
        <p:nvSpPr>
          <p:cNvPr id="22" name="Title 21"/>
          <p:cNvSpPr>
            <a:spLocks noGrp="1"/>
          </p:cNvSpPr>
          <p:nvPr>
            <p:ph type="title"/>
            <p:custDataLst>
              <p:tags r:id="rId4"/>
            </p:custDataLst>
          </p:nvPr>
        </p:nvSpPr>
        <p:spPr>
          <a:xfrm>
            <a:off x="381000" y="227314"/>
            <a:ext cx="8382000" cy="443198"/>
          </a:xfrm>
        </p:spPr>
        <p:txBody>
          <a:bodyPr/>
          <a:lstStyle>
            <a:lvl1pPr>
              <a:defRPr sz="3200">
                <a:latin typeface="Calibri" pitchFamily="34" charset="0"/>
                <a:cs typeface="Calibri" pitchFamily="34" charset="0"/>
              </a:defRPr>
            </a:lvl1pPr>
          </a:lstStyle>
          <a:p>
            <a:r>
              <a:rPr lang="en-US"/>
              <a:t>Click to edit Master title style</a:t>
            </a:r>
            <a:endParaRPr lang="vi-VN"/>
          </a:p>
        </p:txBody>
      </p:sp>
      <p:sp>
        <p:nvSpPr>
          <p:cNvPr id="25" name="Content Placeholder 23"/>
          <p:cNvSpPr>
            <a:spLocks noGrp="1"/>
          </p:cNvSpPr>
          <p:nvPr>
            <p:ph sz="quarter" idx="17"/>
            <p:custDataLst>
              <p:tags r:id="rId5"/>
            </p:custDataLst>
          </p:nvPr>
        </p:nvSpPr>
        <p:spPr>
          <a:xfrm>
            <a:off x="395537" y="1268415"/>
            <a:ext cx="8496944" cy="5184775"/>
          </a:xfrm>
        </p:spPr>
        <p:txBody>
          <a:bodyPr>
            <a:normAutofit/>
          </a:bodyPr>
          <a:lstStyle>
            <a:lvl1pPr>
              <a:lnSpc>
                <a:spcPct val="100000"/>
              </a:lnSpc>
              <a:defRPr sz="2400">
                <a:solidFill>
                  <a:schemeClr val="bg1"/>
                </a:solidFill>
                <a:latin typeface="Calibri" pitchFamily="34" charset="0"/>
                <a:ea typeface="Tahoma" pitchFamily="34" charset="0"/>
                <a:cs typeface="Calibri" pitchFamily="34" charset="0"/>
              </a:defRPr>
            </a:lvl1pPr>
            <a:lvl2pPr>
              <a:lnSpc>
                <a:spcPct val="100000"/>
              </a:lnSpc>
              <a:defRPr sz="2400">
                <a:solidFill>
                  <a:schemeClr val="bg1"/>
                </a:solidFill>
                <a:latin typeface="Calibri" pitchFamily="34" charset="0"/>
                <a:ea typeface="Tahoma" pitchFamily="34" charset="0"/>
                <a:cs typeface="Calibri" pitchFamily="34" charset="0"/>
              </a:defRPr>
            </a:lvl2pPr>
            <a:lvl3pPr>
              <a:lnSpc>
                <a:spcPct val="100000"/>
              </a:lnSpc>
              <a:defRPr sz="2000">
                <a:solidFill>
                  <a:schemeClr val="bg1"/>
                </a:solidFill>
                <a:latin typeface="Calibri" pitchFamily="34" charset="0"/>
                <a:ea typeface="Tahoma" pitchFamily="34" charset="0"/>
                <a:cs typeface="Calibri" pitchFamily="34" charset="0"/>
              </a:defRPr>
            </a:lvl3pPr>
            <a:lvl4pPr>
              <a:lnSpc>
                <a:spcPct val="100000"/>
              </a:lnSpc>
              <a:defRPr sz="2000">
                <a:solidFill>
                  <a:schemeClr val="bg1"/>
                </a:solidFill>
                <a:latin typeface="Calibri" pitchFamily="34" charset="0"/>
                <a:ea typeface="Tahoma" pitchFamily="34" charset="0"/>
                <a:cs typeface="Calibri" pitchFamily="34" charset="0"/>
              </a:defRPr>
            </a:lvl4pPr>
            <a:lvl5pPr>
              <a:lnSpc>
                <a:spcPct val="100000"/>
              </a:lnSpc>
              <a:defRPr sz="2000">
                <a:solidFill>
                  <a:schemeClr val="bg1"/>
                </a:solidFill>
                <a:latin typeface="Calibri" pitchFamily="34" charset="0"/>
                <a:ea typeface="Tahoma" pitchFamily="34" charset="0"/>
                <a:cs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567112979"/>
      </p:ext>
    </p:extLst>
  </p:cSld>
  <p:clrMapOvr>
    <a:masterClrMapping/>
  </p:clrMapOvr>
  <mc:AlternateContent xmlns:mc="http://schemas.openxmlformats.org/markup-compatibility/2006" xmlns:p14="http://schemas.microsoft.com/office/powerpoint/2010/main">
    <mc:Choice Requires="p14">
      <p:transition p14:dur="200">
        <p:push/>
      </p:transition>
    </mc:Choice>
    <mc:Fallback xmlns="">
      <p:transition>
        <p:push/>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30725"/>
          </a:xfrm>
        </p:spPr>
        <p:txBody>
          <a:bodyPr/>
          <a:lstStyle/>
          <a:p>
            <a:endParaRPr lang="en-US"/>
          </a:p>
        </p:txBody>
      </p:sp>
      <p:sp>
        <p:nvSpPr>
          <p:cNvPr id="4" name="Date Placeholder 3"/>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ltLang="en-US">
              <a:solidFill>
                <a:prstClr val="black">
                  <a:tint val="75000"/>
                </a:prstClr>
              </a:solidFill>
            </a:endParaRPr>
          </a:p>
        </p:txBody>
      </p:sp>
      <p:sp>
        <p:nvSpPr>
          <p:cNvPr id="6" name="Slide Number Placeholder 5"/>
          <p:cNvSpPr>
            <a:spLocks noGrp="1"/>
          </p:cNvSpPr>
          <p:nvPr>
            <p:ph type="sldNum" sz="quarter" idx="12"/>
          </p:nvPr>
        </p:nvSpPr>
        <p:spPr>
          <a:xfrm>
            <a:off x="6553200" y="6243638"/>
            <a:ext cx="2133600" cy="457200"/>
          </a:xfrm>
        </p:spPr>
        <p:txBody>
          <a:bodyPr/>
          <a:lstStyle>
            <a:lvl1pPr>
              <a:defRPr/>
            </a:lvl1pPr>
          </a:lstStyle>
          <a:p>
            <a:fld id="{368C0E8B-B33D-4C1D-8122-392DE3C6B51C}" type="slidenum">
              <a:rPr lang="en-US" altLang="en-US"/>
              <a:pPr/>
              <a:t>‹#›</a:t>
            </a:fld>
            <a:endParaRPr lang="en-US" altLang="en-US"/>
          </a:p>
        </p:txBody>
      </p:sp>
    </p:spTree>
    <p:extLst>
      <p:ext uri="{BB962C8B-B14F-4D97-AF65-F5344CB8AC3E}">
        <p14:creationId xmlns:p14="http://schemas.microsoft.com/office/powerpoint/2010/main" val="1066832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3988" y="549275"/>
            <a:ext cx="8245475" cy="498475"/>
          </a:xfrm>
        </p:spPr>
        <p:txBody>
          <a:bodyPr/>
          <a:lstStyle/>
          <a:p>
            <a:r>
              <a:rPr lang="en-US"/>
              <a:t>Click to edit Master title style</a:t>
            </a:r>
          </a:p>
        </p:txBody>
      </p:sp>
      <p:sp>
        <p:nvSpPr>
          <p:cNvPr id="3" name="Content Placeholder 2"/>
          <p:cNvSpPr>
            <a:spLocks noGrp="1"/>
          </p:cNvSpPr>
          <p:nvPr>
            <p:ph sz="half" idx="1"/>
          </p:nvPr>
        </p:nvSpPr>
        <p:spPr>
          <a:xfrm>
            <a:off x="684213" y="1268413"/>
            <a:ext cx="3811587" cy="4824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68413"/>
            <a:ext cx="3813175" cy="2335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756025"/>
            <a:ext cx="3813175" cy="233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481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8424" y="42622"/>
            <a:ext cx="7308376" cy="967312"/>
          </a:xfrm>
        </p:spPr>
        <p:txBody>
          <a:bodyPr/>
          <a:lstStyle/>
          <a:p>
            <a:r>
              <a:rPr lang="en-US"/>
              <a:t>Click to edit Master title style</a:t>
            </a:r>
          </a:p>
        </p:txBody>
      </p:sp>
      <p:sp>
        <p:nvSpPr>
          <p:cNvPr id="3" name="Content Placeholder 2"/>
          <p:cNvSpPr>
            <a:spLocks noGrp="1"/>
          </p:cNvSpPr>
          <p:nvPr>
            <p:ph idx="1"/>
          </p:nvPr>
        </p:nvSpPr>
        <p:spPr>
          <a:xfrm>
            <a:off x="457200" y="1204408"/>
            <a:ext cx="8229600" cy="4746015"/>
          </a:xfrm>
        </p:spPr>
        <p:txBody>
          <a:bodyPr/>
          <a:lstStyle>
            <a:lvl1pPr>
              <a:buClr>
                <a:schemeClr val="accent6"/>
              </a:buClr>
              <a:defRPr sz="2400"/>
            </a:lvl1pPr>
            <a:lvl2pPr>
              <a:buClr>
                <a:srgbClr val="0F75BD"/>
              </a:buClr>
              <a:defRPr sz="2400"/>
            </a:lvl2pPr>
            <a:lvl3pPr marL="1201738" indent="-287338">
              <a:buClr>
                <a:schemeClr val="accent6"/>
              </a:buClr>
              <a:defRPr sz="2400"/>
            </a:lvl3pPr>
            <a:lvl4pPr>
              <a:buClr>
                <a:srgbClr val="0F75BD"/>
              </a:buClr>
              <a:defRPr sz="2400"/>
            </a:lvl4pPr>
            <a:lvl5pPr>
              <a:buClr>
                <a:schemeClr val="accent6"/>
              </a:buCl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193800" y="6192838"/>
            <a:ext cx="881063" cy="365125"/>
          </a:xfrm>
        </p:spPr>
        <p:txBody>
          <a:bodyPr/>
          <a:lstStyle>
            <a:lvl1pPr>
              <a:defRPr smtClean="0">
                <a:solidFill>
                  <a:schemeClr val="tx1"/>
                </a:solidFill>
                <a:latin typeface="Arial" pitchFamily="34" charset="0"/>
                <a:cs typeface="Arial" pitchFamily="34" charset="0"/>
              </a:defRPr>
            </a:lvl1pPr>
          </a:lstStyle>
          <a:p>
            <a:pPr>
              <a:defRPr/>
            </a:pPr>
            <a:endParaRPr lang="en-US">
              <a:solidFill>
                <a:prstClr val="black"/>
              </a:solidFill>
            </a:endParaRPr>
          </a:p>
        </p:txBody>
      </p:sp>
      <p:sp>
        <p:nvSpPr>
          <p:cNvPr id="5" name="Footer Placeholder 4"/>
          <p:cNvSpPr>
            <a:spLocks noGrp="1"/>
          </p:cNvSpPr>
          <p:nvPr>
            <p:ph type="ftr" sz="quarter" idx="11"/>
          </p:nvPr>
        </p:nvSpPr>
        <p:spPr>
          <a:xfrm>
            <a:off x="3492500" y="6137275"/>
            <a:ext cx="2895600" cy="365125"/>
          </a:xfrm>
        </p:spPr>
        <p:txBody>
          <a:bodyPr/>
          <a:lstStyle>
            <a:lvl1pPr>
              <a:defRPr smtClean="0">
                <a:solidFill>
                  <a:schemeClr val="tx1"/>
                </a:solidFill>
                <a:latin typeface="Arial" pitchFamily="34" charset="0"/>
                <a:cs typeface="Arial" pitchFamily="34" charset="0"/>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a:xfrm>
            <a:off x="7010400" y="6110288"/>
            <a:ext cx="2133600" cy="365125"/>
          </a:xfrm>
        </p:spPr>
        <p:txBody>
          <a:bodyPr/>
          <a:lstStyle>
            <a:lvl1pPr>
              <a:defRPr>
                <a:solidFill>
                  <a:schemeClr val="tx1"/>
                </a:solidFill>
                <a:latin typeface="Arial" panose="020B0604020202020204" pitchFamily="34" charset="0"/>
                <a:cs typeface="Arial" panose="020B0604020202020204" pitchFamily="34" charset="0"/>
              </a:defRPr>
            </a:lvl1pPr>
          </a:lstStyle>
          <a:p>
            <a:fld id="{AFAC82AD-8CFC-4AB9-AD4D-B4038A0EFAC2}"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63244748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0855AF5E-F3AC-42E6-AF7A-57A1C8DB4769}" type="slidenum">
              <a:rPr lang="en-US" altLang="en-US"/>
              <a:pPr/>
              <a:t>‹#›</a:t>
            </a:fld>
            <a:endParaRPr lang="en-US" altLang="en-US"/>
          </a:p>
        </p:txBody>
      </p:sp>
    </p:spTree>
    <p:extLst>
      <p:ext uri="{BB962C8B-B14F-4D97-AF65-F5344CB8AC3E}">
        <p14:creationId xmlns:p14="http://schemas.microsoft.com/office/powerpoint/2010/main" val="278002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067E6E58-6A76-4BB3-9407-1346E2411AC8}" type="slidenum">
              <a:rPr lang="en-US" altLang="en-US"/>
              <a:pPr/>
              <a:t>‹#›</a:t>
            </a:fld>
            <a:endParaRPr lang="en-US" altLang="en-US"/>
          </a:p>
        </p:txBody>
      </p:sp>
    </p:spTree>
    <p:extLst>
      <p:ext uri="{BB962C8B-B14F-4D97-AF65-F5344CB8AC3E}">
        <p14:creationId xmlns:p14="http://schemas.microsoft.com/office/powerpoint/2010/main" val="173214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CD73704A-09E0-4270-8585-5310F949EB06}" type="slidenum">
              <a:rPr lang="en-US" altLang="en-US"/>
              <a:pPr/>
              <a:t>‹#›</a:t>
            </a:fld>
            <a:endParaRPr lang="en-US" altLang="en-US"/>
          </a:p>
        </p:txBody>
      </p:sp>
    </p:spTree>
    <p:extLst>
      <p:ext uri="{BB962C8B-B14F-4D97-AF65-F5344CB8AC3E}">
        <p14:creationId xmlns:p14="http://schemas.microsoft.com/office/powerpoint/2010/main" val="3788588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033600D0-AF3D-4F3F-AF2E-17F07C64396B}" type="slidenum">
              <a:rPr lang="en-US" altLang="en-US"/>
              <a:pPr/>
              <a:t>‹#›</a:t>
            </a:fld>
            <a:endParaRPr lang="en-US" altLang="en-US"/>
          </a:p>
        </p:txBody>
      </p:sp>
    </p:spTree>
    <p:extLst>
      <p:ext uri="{BB962C8B-B14F-4D97-AF65-F5344CB8AC3E}">
        <p14:creationId xmlns:p14="http://schemas.microsoft.com/office/powerpoint/2010/main" val="764672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EBDA85C9-D9B7-40D8-9156-9CA5FE2E8568}" type="slidenum">
              <a:rPr lang="en-US" altLang="en-US"/>
              <a:pPr/>
              <a:t>‹#›</a:t>
            </a:fld>
            <a:endParaRPr lang="en-US" altLang="en-US"/>
          </a:p>
        </p:txBody>
      </p:sp>
    </p:spTree>
    <p:extLst>
      <p:ext uri="{BB962C8B-B14F-4D97-AF65-F5344CB8AC3E}">
        <p14:creationId xmlns:p14="http://schemas.microsoft.com/office/powerpoint/2010/main" val="2250335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160FDB9D-5785-4723-B920-B508B7A3D001}" type="slidenum">
              <a:rPr lang="en-US" altLang="en-US"/>
              <a:pPr/>
              <a:t>‹#›</a:t>
            </a:fld>
            <a:endParaRPr lang="en-US" altLang="en-US"/>
          </a:p>
        </p:txBody>
      </p:sp>
    </p:spTree>
    <p:extLst>
      <p:ext uri="{BB962C8B-B14F-4D97-AF65-F5344CB8AC3E}">
        <p14:creationId xmlns:p14="http://schemas.microsoft.com/office/powerpoint/2010/main" val="2052183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A1705841-80B2-4D3E-BC67-7779F3605940}" type="slidenum">
              <a:rPr lang="en-US" altLang="en-US"/>
              <a:pPr/>
              <a:t>‹#›</a:t>
            </a:fld>
            <a:endParaRPr lang="en-US" altLang="en-US"/>
          </a:p>
        </p:txBody>
      </p:sp>
    </p:spTree>
    <p:extLst>
      <p:ext uri="{BB962C8B-B14F-4D97-AF65-F5344CB8AC3E}">
        <p14:creationId xmlns:p14="http://schemas.microsoft.com/office/powerpoint/2010/main" val="2149382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377950" y="274638"/>
            <a:ext cx="73088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lgn="l" defTabSz="457200">
              <a:defRPr/>
            </a:pPr>
            <a:endParaRPr lang="en-US">
              <a:latin typeface="Calibri"/>
              <a:ea typeface="MS PGothic" panose="020B0600070205080204" pitchFamily="34" charset="-128"/>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defTabSz="457200">
              <a:defRPr/>
            </a:pPr>
            <a:endParaRPr lang="en-US">
              <a:solidFill>
                <a:prstClr val="black">
                  <a:tint val="75000"/>
                </a:prstClr>
              </a:solidFill>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defTabSz="457200"/>
            <a:fld id="{CFD7561E-52D8-4BD4-8567-3C9923E01D33}" type="slidenum">
              <a:rPr lang="en-US" altLang="en-US">
                <a:latin typeface="Calibri"/>
                <a:ea typeface="MS PGothic" panose="020B0600070205080204" pitchFamily="34" charset="-128"/>
                <a:cs typeface="+mn-cs"/>
              </a:rPr>
              <a:pPr defTabSz="457200"/>
              <a:t>‹#›</a:t>
            </a:fld>
            <a:endParaRPr lang="en-US" altLang="en-US">
              <a:latin typeface="Calibri"/>
              <a:ea typeface="MS PGothic" panose="020B0600070205080204" pitchFamily="34" charset="-128"/>
              <a:cs typeface="+mn-cs"/>
            </a:endParaRPr>
          </a:p>
        </p:txBody>
      </p:sp>
    </p:spTree>
    <p:extLst>
      <p:ext uri="{BB962C8B-B14F-4D97-AF65-F5344CB8AC3E}">
        <p14:creationId xmlns:p14="http://schemas.microsoft.com/office/powerpoint/2010/main" val="267491801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Lst>
  <p:hf hdr="0" ftr="0" dt="0"/>
  <p:txStyles>
    <p:titleStyle>
      <a:lvl1pPr algn="ctr" defTabSz="457200" rtl="0" eaLnBrk="0" fontAlgn="base" hangingPunct="0">
        <a:spcBef>
          <a:spcPct val="0"/>
        </a:spcBef>
        <a:spcAft>
          <a:spcPct val="0"/>
        </a:spcAft>
        <a:defRPr sz="3600" kern="1200">
          <a:solidFill>
            <a:schemeClr val="tx1"/>
          </a:solidFill>
          <a:latin typeface="Arial" pitchFamily="34" charset="0"/>
          <a:ea typeface="MS PGothic" pitchFamily="34" charset="-128"/>
          <a:cs typeface="Arial" pitchFamily="34" charset="0"/>
        </a:defRPr>
      </a:lvl1pPr>
      <a:lvl2pPr algn="ctr" defTabSz="457200" rtl="0" eaLnBrk="0" fontAlgn="base" hangingPunct="0">
        <a:spcBef>
          <a:spcPct val="0"/>
        </a:spcBef>
        <a:spcAft>
          <a:spcPct val="0"/>
        </a:spcAft>
        <a:defRPr sz="3600">
          <a:solidFill>
            <a:schemeClr val="tx1"/>
          </a:solidFill>
          <a:latin typeface="Arial" panose="020B0604020202020204" pitchFamily="34" charset="0"/>
          <a:ea typeface="MS PGothic" pitchFamily="34" charset="-128"/>
          <a:cs typeface="Arial" panose="020B0604020202020204" pitchFamily="34" charset="0"/>
        </a:defRPr>
      </a:lvl2pPr>
      <a:lvl3pPr algn="ctr" defTabSz="457200" rtl="0" eaLnBrk="0" fontAlgn="base" hangingPunct="0">
        <a:spcBef>
          <a:spcPct val="0"/>
        </a:spcBef>
        <a:spcAft>
          <a:spcPct val="0"/>
        </a:spcAft>
        <a:defRPr sz="3600">
          <a:solidFill>
            <a:schemeClr val="tx1"/>
          </a:solidFill>
          <a:latin typeface="Arial" panose="020B0604020202020204" pitchFamily="34" charset="0"/>
          <a:ea typeface="MS PGothic" pitchFamily="34" charset="-128"/>
          <a:cs typeface="Arial" panose="020B0604020202020204" pitchFamily="34" charset="0"/>
        </a:defRPr>
      </a:lvl3pPr>
      <a:lvl4pPr algn="ctr" defTabSz="457200" rtl="0" eaLnBrk="0" fontAlgn="base" hangingPunct="0">
        <a:spcBef>
          <a:spcPct val="0"/>
        </a:spcBef>
        <a:spcAft>
          <a:spcPct val="0"/>
        </a:spcAft>
        <a:defRPr sz="3600">
          <a:solidFill>
            <a:schemeClr val="tx1"/>
          </a:solidFill>
          <a:latin typeface="Arial" panose="020B0604020202020204" pitchFamily="34" charset="0"/>
          <a:ea typeface="MS PGothic" pitchFamily="34" charset="-128"/>
          <a:cs typeface="Arial" panose="020B0604020202020204" pitchFamily="34" charset="0"/>
        </a:defRPr>
      </a:lvl4pPr>
      <a:lvl5pPr algn="ctr" defTabSz="457200" rtl="0" eaLnBrk="0" fontAlgn="base" hangingPunct="0">
        <a:spcBef>
          <a:spcPct val="0"/>
        </a:spcBef>
        <a:spcAft>
          <a:spcPct val="0"/>
        </a:spcAft>
        <a:defRPr sz="3600">
          <a:solidFill>
            <a:schemeClr val="tx1"/>
          </a:solidFill>
          <a:latin typeface="Arial" panose="020B0604020202020204" pitchFamily="34" charset="0"/>
          <a:ea typeface="MS PGothic" pitchFamily="34" charset="-128"/>
          <a:cs typeface="Arial" panose="020B0604020202020204" pitchFamily="34" charset="0"/>
        </a:defRPr>
      </a:lvl5pPr>
      <a:lvl6pPr marL="457200" algn="ctr" defTabSz="457200" rtl="0" fontAlgn="base">
        <a:spcBef>
          <a:spcPct val="0"/>
        </a:spcBef>
        <a:spcAft>
          <a:spcPct val="0"/>
        </a:spcAft>
        <a:defRPr sz="4400">
          <a:solidFill>
            <a:schemeClr val="tx1"/>
          </a:solidFill>
          <a:latin typeface="Calibri" pitchFamily="34" charset="0"/>
          <a:ea typeface="MS PGothic" pitchFamily="34" charset="-128"/>
        </a:defRPr>
      </a:lvl6pPr>
      <a:lvl7pPr marL="914400" algn="ctr" defTabSz="457200" rtl="0" fontAlgn="base">
        <a:spcBef>
          <a:spcPct val="0"/>
        </a:spcBef>
        <a:spcAft>
          <a:spcPct val="0"/>
        </a:spcAft>
        <a:defRPr sz="4400">
          <a:solidFill>
            <a:schemeClr val="tx1"/>
          </a:solidFill>
          <a:latin typeface="Calibri" pitchFamily="34" charset="0"/>
          <a:ea typeface="MS PGothic" pitchFamily="34" charset="-128"/>
        </a:defRPr>
      </a:lvl7pPr>
      <a:lvl8pPr marL="1371600" algn="ctr" defTabSz="457200" rtl="0" fontAlgn="base">
        <a:spcBef>
          <a:spcPct val="0"/>
        </a:spcBef>
        <a:spcAft>
          <a:spcPct val="0"/>
        </a:spcAft>
        <a:defRPr sz="4400">
          <a:solidFill>
            <a:schemeClr val="tx1"/>
          </a:solidFill>
          <a:latin typeface="Calibri" pitchFamily="34" charset="0"/>
          <a:ea typeface="MS PGothic" pitchFamily="34" charset="-128"/>
        </a:defRPr>
      </a:lvl8pPr>
      <a:lvl9pPr marL="1828800" algn="ctr" defTabSz="457200" rtl="0" fontAlgn="base">
        <a:spcBef>
          <a:spcPct val="0"/>
        </a:spcBef>
        <a:spcAft>
          <a:spcPct val="0"/>
        </a:spcAft>
        <a:defRPr sz="4400">
          <a:solidFill>
            <a:schemeClr val="tx1"/>
          </a:solidFill>
          <a:latin typeface="Calibri" pitchFamily="34" charset="0"/>
          <a:ea typeface="MS PGothic" pitchFamily="34" charset="-128"/>
        </a:defRPr>
      </a:lvl9pPr>
    </p:titleStyle>
    <p:bodyStyle>
      <a:lvl1pPr marL="463550" indent="-463550" algn="l" defTabSz="457200" rtl="0" eaLnBrk="0" fontAlgn="base" hangingPunct="0">
        <a:spcBef>
          <a:spcPct val="20000"/>
        </a:spcBef>
        <a:spcAft>
          <a:spcPct val="0"/>
        </a:spcAft>
        <a:buClr>
          <a:srgbClr val="F7941D"/>
        </a:buClr>
        <a:buFont typeface="Wingdings 2" panose="05020102010507070707" pitchFamily="18" charset="2"/>
        <a:buChar char=""/>
        <a:defRPr sz="3200" kern="1200">
          <a:solidFill>
            <a:schemeClr val="tx1"/>
          </a:solidFill>
          <a:latin typeface="Arial" pitchFamily="34" charset="0"/>
          <a:ea typeface="MS PGothic" pitchFamily="34" charset="-128"/>
          <a:cs typeface="Arial" pitchFamily="34" charset="0"/>
        </a:defRPr>
      </a:lvl1pPr>
      <a:lvl2pPr marL="860425" indent="-403225" algn="l" defTabSz="457200" rtl="0" eaLnBrk="0" fontAlgn="base" hangingPunct="0">
        <a:spcBef>
          <a:spcPct val="20000"/>
        </a:spcBef>
        <a:spcAft>
          <a:spcPct val="0"/>
        </a:spcAft>
        <a:buClr>
          <a:srgbClr val="0F75BD"/>
        </a:buClr>
        <a:buFont typeface="Wingdings" panose="05000000000000000000" pitchFamily="2" charset="2"/>
        <a:buChar char=""/>
        <a:defRPr sz="2800" kern="1200">
          <a:solidFill>
            <a:schemeClr val="tx1"/>
          </a:solidFill>
          <a:latin typeface="Arial" pitchFamily="34" charset="0"/>
          <a:ea typeface="MS PGothic" pitchFamily="34" charset="-128"/>
          <a:cs typeface="Arial" pitchFamily="34" charset="0"/>
        </a:defRPr>
      </a:lvl2pPr>
      <a:lvl3pPr marL="1146175" indent="-231775" algn="l" defTabSz="457200" rtl="0" eaLnBrk="0" fontAlgn="base" hangingPunct="0">
        <a:spcBef>
          <a:spcPct val="20000"/>
        </a:spcBef>
        <a:spcAft>
          <a:spcPct val="0"/>
        </a:spcAft>
        <a:buClr>
          <a:srgbClr val="F7941D"/>
        </a:buClr>
        <a:buFont typeface="Wingdings 2" panose="05020102010507070707" pitchFamily="18" charset="2"/>
        <a:buChar char=""/>
        <a:defRPr sz="2400" kern="1200">
          <a:solidFill>
            <a:schemeClr val="tx1"/>
          </a:solidFill>
          <a:latin typeface="Arial" pitchFamily="34" charset="0"/>
          <a:ea typeface="MS PGothic" pitchFamily="34" charset="-128"/>
          <a:cs typeface="Arial" pitchFamily="34" charset="0"/>
        </a:defRPr>
      </a:lvl3pPr>
      <a:lvl4pPr marL="1597025" indent="-225425" algn="l" defTabSz="457200" rtl="0" eaLnBrk="0" fontAlgn="base" hangingPunct="0">
        <a:spcBef>
          <a:spcPct val="20000"/>
        </a:spcBef>
        <a:spcAft>
          <a:spcPct val="0"/>
        </a:spcAft>
        <a:buClr>
          <a:srgbClr val="0F75BD"/>
        </a:buClr>
        <a:buFont typeface="Wingdings" panose="05000000000000000000" pitchFamily="2" charset="2"/>
        <a:buChar char="§"/>
        <a:defRPr sz="2000" kern="1200">
          <a:solidFill>
            <a:schemeClr val="tx1"/>
          </a:solidFill>
          <a:latin typeface="Arial" pitchFamily="34" charset="0"/>
          <a:ea typeface="MS PGothic" pitchFamily="34" charset="-128"/>
          <a:cs typeface="Arial" pitchFamily="34" charset="0"/>
        </a:defRPr>
      </a:lvl4pPr>
      <a:lvl5pPr marL="2060575" indent="-231775" algn="l" defTabSz="457200" rtl="0" eaLnBrk="0" fontAlgn="base" hangingPunct="0">
        <a:spcBef>
          <a:spcPct val="20000"/>
        </a:spcBef>
        <a:spcAft>
          <a:spcPct val="0"/>
        </a:spcAft>
        <a:buClr>
          <a:srgbClr val="F7941D"/>
        </a:buClr>
        <a:buFont typeface="Arial" panose="020B0604020202020204" pitchFamily="34" charset="0"/>
        <a:buChar char="•"/>
        <a:defRPr sz="2000" kern="1200">
          <a:solidFill>
            <a:schemeClr val="tx1"/>
          </a:solidFill>
          <a:latin typeface="Arial" pitchFamily="34" charset="0"/>
          <a:ea typeface="MS PGothic" pitchFamily="34" charset="-128"/>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gi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ideo" Target="file:///E:\MY%20DISK%20SOA\IBMSOA\SoSanhGiaSachVoiAmzon.avi" TargetMode="External"/><Relationship Id="rId6" Type="http://schemas.openxmlformats.org/officeDocument/2006/relationships/image" Target="../media/image30.png"/><Relationship Id="rId5" Type="http://schemas.openxmlformats.org/officeDocument/2006/relationships/image" Target="../media/image21.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video" Target="file:///E:\MY%20DISK%20SOA\IBMSOA_TRINHBAY\XemChiTietSach.avi" TargetMode="Externa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video" Target="file:///E:\MY%20DISK%20SOA\IBMSOA_TRINHBAY\XemChiTietSach.avi" TargetMode="External"/><Relationship Id="rId7" Type="http://schemas.openxmlformats.org/officeDocument/2006/relationships/image" Target="../media/image24.png"/><Relationship Id="rId2" Type="http://schemas.openxmlformats.org/officeDocument/2006/relationships/video" Target="file:///E:\MY%20DISK%20SOA\IBMSOA_TRINHBAY\TaiCauTrucQuiTrinhXemChiTietSach.avi" TargetMode="External"/><Relationship Id="rId1" Type="http://schemas.openxmlformats.org/officeDocument/2006/relationships/tags" Target="../tags/tag10.xml"/><Relationship Id="rId6" Type="http://schemas.openxmlformats.org/officeDocument/2006/relationships/image" Target="../media/image31.png"/><Relationship Id="rId5" Type="http://schemas.openxmlformats.org/officeDocument/2006/relationships/image" Target="../media/image32.png"/><Relationship Id="rId10" Type="http://schemas.openxmlformats.org/officeDocument/2006/relationships/image" Target="../media/image20.png"/><Relationship Id="rId4" Type="http://schemas.openxmlformats.org/officeDocument/2006/relationships/slideLayout" Target="../slideLayouts/slideLayout14.xml"/><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video" Target="file:///E:\MY%20DISK%20SOA\IBMSOA_TRINHBAY\ThayDoiTacVuBenTrongQuiTrinhNghiepVuXemChiTietSach.avi" TargetMode="External"/><Relationship Id="rId7" Type="http://schemas.openxmlformats.org/officeDocument/2006/relationships/image" Target="../media/image24.png"/><Relationship Id="rId2" Type="http://schemas.openxmlformats.org/officeDocument/2006/relationships/video" Target="file:///E:\MY%20DISK%20SOA\IBMSOA_TRINHBAY\XemChiTietSach.avi" TargetMode="External"/><Relationship Id="rId1" Type="http://schemas.openxmlformats.org/officeDocument/2006/relationships/tags" Target="../tags/tag11.xml"/><Relationship Id="rId6" Type="http://schemas.openxmlformats.org/officeDocument/2006/relationships/image" Target="../media/image31.png"/><Relationship Id="rId11" Type="http://schemas.openxmlformats.org/officeDocument/2006/relationships/image" Target="../media/image33.png"/><Relationship Id="rId5" Type="http://schemas.openxmlformats.org/officeDocument/2006/relationships/notesSlide" Target="../notesSlides/notesSlide12.xml"/><Relationship Id="rId10" Type="http://schemas.openxmlformats.org/officeDocument/2006/relationships/image" Target="../media/image20.png"/><Relationship Id="rId4" Type="http://schemas.openxmlformats.org/officeDocument/2006/relationships/slideLayout" Target="../slideLayouts/slideLayout14.xml"/><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6.bin"/><Relationship Id="rId18" Type="http://schemas.openxmlformats.org/officeDocument/2006/relationships/oleObject" Target="../embeddings/oleObject11.bin"/><Relationship Id="rId26" Type="http://schemas.openxmlformats.org/officeDocument/2006/relationships/oleObject" Target="../embeddings/oleObject19.bin"/><Relationship Id="rId3" Type="http://schemas.openxmlformats.org/officeDocument/2006/relationships/notesSlide" Target="../notesSlides/notesSlide1.xml"/><Relationship Id="rId21" Type="http://schemas.openxmlformats.org/officeDocument/2006/relationships/oleObject" Target="../embeddings/oleObject14.bin"/><Relationship Id="rId7" Type="http://schemas.openxmlformats.org/officeDocument/2006/relationships/image" Target="../media/image5.emf"/><Relationship Id="rId12" Type="http://schemas.openxmlformats.org/officeDocument/2006/relationships/oleObject" Target="../embeddings/oleObject5.bin"/><Relationship Id="rId17" Type="http://schemas.openxmlformats.org/officeDocument/2006/relationships/oleObject" Target="../embeddings/oleObject10.bin"/><Relationship Id="rId25" Type="http://schemas.openxmlformats.org/officeDocument/2006/relationships/oleObject" Target="../embeddings/oleObject18.bin"/><Relationship Id="rId33" Type="http://schemas.openxmlformats.org/officeDocument/2006/relationships/image" Target="../media/image8.png"/><Relationship Id="rId2" Type="http://schemas.openxmlformats.org/officeDocument/2006/relationships/slideLayout" Target="../slideLayouts/slideLayout2.xml"/><Relationship Id="rId16" Type="http://schemas.openxmlformats.org/officeDocument/2006/relationships/oleObject" Target="../embeddings/oleObject9.bin"/><Relationship Id="rId20" Type="http://schemas.openxmlformats.org/officeDocument/2006/relationships/oleObject" Target="../embeddings/oleObject13.bin"/><Relationship Id="rId29" Type="http://schemas.openxmlformats.org/officeDocument/2006/relationships/oleObject" Target="../embeddings/oleObject22.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4.bin"/><Relationship Id="rId24" Type="http://schemas.openxmlformats.org/officeDocument/2006/relationships/oleObject" Target="../embeddings/oleObject17.bin"/><Relationship Id="rId32" Type="http://schemas.openxmlformats.org/officeDocument/2006/relationships/oleObject" Target="../embeddings/oleObject25.bin"/><Relationship Id="rId5" Type="http://schemas.openxmlformats.org/officeDocument/2006/relationships/image" Target="../media/image4.emf"/><Relationship Id="rId15" Type="http://schemas.openxmlformats.org/officeDocument/2006/relationships/oleObject" Target="../embeddings/oleObject8.bin"/><Relationship Id="rId23" Type="http://schemas.openxmlformats.org/officeDocument/2006/relationships/oleObject" Target="../embeddings/oleObject16.bin"/><Relationship Id="rId28" Type="http://schemas.openxmlformats.org/officeDocument/2006/relationships/oleObject" Target="../embeddings/oleObject21.bin"/><Relationship Id="rId10" Type="http://schemas.openxmlformats.org/officeDocument/2006/relationships/image" Target="../media/image7.wmf"/><Relationship Id="rId19" Type="http://schemas.openxmlformats.org/officeDocument/2006/relationships/oleObject" Target="../embeddings/oleObject12.bin"/><Relationship Id="rId31" Type="http://schemas.openxmlformats.org/officeDocument/2006/relationships/oleObject" Target="../embeddings/oleObject24.bin"/><Relationship Id="rId4" Type="http://schemas.openxmlformats.org/officeDocument/2006/relationships/oleObject" Target="../embeddings/oleObject1.bin"/><Relationship Id="rId9" Type="http://schemas.openxmlformats.org/officeDocument/2006/relationships/image" Target="../media/image6.emf"/><Relationship Id="rId14" Type="http://schemas.openxmlformats.org/officeDocument/2006/relationships/oleObject" Target="../embeddings/oleObject7.bin"/><Relationship Id="rId22" Type="http://schemas.openxmlformats.org/officeDocument/2006/relationships/oleObject" Target="../embeddings/oleObject15.bin"/><Relationship Id="rId27" Type="http://schemas.openxmlformats.org/officeDocument/2006/relationships/oleObject" Target="../embeddings/oleObject20.bin"/><Relationship Id="rId30" Type="http://schemas.openxmlformats.org/officeDocument/2006/relationships/oleObject" Target="../embeddings/oleObject23.bin"/></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10.emf"/><Relationship Id="rId18" Type="http://schemas.openxmlformats.org/officeDocument/2006/relationships/oleObject" Target="../embeddings/oleObject38.bin"/><Relationship Id="rId26" Type="http://schemas.openxmlformats.org/officeDocument/2006/relationships/oleObject" Target="../embeddings/oleObject46.bin"/><Relationship Id="rId3" Type="http://schemas.openxmlformats.org/officeDocument/2006/relationships/notesSlide" Target="../notesSlides/notesSlide2.xml"/><Relationship Id="rId21" Type="http://schemas.openxmlformats.org/officeDocument/2006/relationships/oleObject" Target="../embeddings/oleObject41.bin"/><Relationship Id="rId7" Type="http://schemas.openxmlformats.org/officeDocument/2006/relationships/oleObject" Target="../embeddings/oleObject28.bin"/><Relationship Id="rId12" Type="http://schemas.openxmlformats.org/officeDocument/2006/relationships/oleObject" Target="../embeddings/oleObject33.bin"/><Relationship Id="rId17" Type="http://schemas.openxmlformats.org/officeDocument/2006/relationships/oleObject" Target="../embeddings/oleObject37.bin"/><Relationship Id="rId25" Type="http://schemas.openxmlformats.org/officeDocument/2006/relationships/oleObject" Target="../embeddings/oleObject45.bin"/><Relationship Id="rId2" Type="http://schemas.openxmlformats.org/officeDocument/2006/relationships/slideLayout" Target="../slideLayouts/slideLayout2.xml"/><Relationship Id="rId16" Type="http://schemas.openxmlformats.org/officeDocument/2006/relationships/oleObject" Target="../embeddings/oleObject36.bin"/><Relationship Id="rId20" Type="http://schemas.openxmlformats.org/officeDocument/2006/relationships/oleObject" Target="../embeddings/oleObject40.bin"/><Relationship Id="rId1" Type="http://schemas.openxmlformats.org/officeDocument/2006/relationships/vmlDrawing" Target="../drawings/vmlDrawing2.vml"/><Relationship Id="rId6" Type="http://schemas.openxmlformats.org/officeDocument/2006/relationships/oleObject" Target="../embeddings/oleObject27.bin"/><Relationship Id="rId11" Type="http://schemas.openxmlformats.org/officeDocument/2006/relationships/oleObject" Target="../embeddings/oleObject32.bin"/><Relationship Id="rId24" Type="http://schemas.openxmlformats.org/officeDocument/2006/relationships/oleObject" Target="../embeddings/oleObject44.bin"/><Relationship Id="rId5" Type="http://schemas.openxmlformats.org/officeDocument/2006/relationships/image" Target="../media/image9.emf"/><Relationship Id="rId15" Type="http://schemas.openxmlformats.org/officeDocument/2006/relationships/oleObject" Target="../embeddings/oleObject35.bin"/><Relationship Id="rId23" Type="http://schemas.openxmlformats.org/officeDocument/2006/relationships/oleObject" Target="../embeddings/oleObject43.bin"/><Relationship Id="rId10" Type="http://schemas.openxmlformats.org/officeDocument/2006/relationships/oleObject" Target="../embeddings/oleObject31.bin"/><Relationship Id="rId19" Type="http://schemas.openxmlformats.org/officeDocument/2006/relationships/oleObject" Target="../embeddings/oleObject39.bin"/><Relationship Id="rId4" Type="http://schemas.openxmlformats.org/officeDocument/2006/relationships/oleObject" Target="../embeddings/oleObject26.bin"/><Relationship Id="rId9" Type="http://schemas.openxmlformats.org/officeDocument/2006/relationships/oleObject" Target="../embeddings/oleObject30.bin"/><Relationship Id="rId14" Type="http://schemas.openxmlformats.org/officeDocument/2006/relationships/oleObject" Target="../embeddings/oleObject34.bin"/><Relationship Id="rId22" Type="http://schemas.openxmlformats.org/officeDocument/2006/relationships/oleObject" Target="../embeddings/oleObject42.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image" Target="../media/image16.gi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2199273"/>
            <a:ext cx="8352928" cy="941695"/>
          </a:xfrm>
        </p:spPr>
        <p:txBody>
          <a:bodyPr/>
          <a:lstStyle/>
          <a:p>
            <a:r>
              <a:rPr lang="en-US" sz="3600" dirty="0">
                <a:latin typeface="Calibri" pitchFamily="34" charset="0"/>
                <a:cs typeface="Calibri" pitchFamily="34" charset="0"/>
              </a:rPr>
              <a:t>CTT526 - </a:t>
            </a:r>
            <a:r>
              <a:rPr lang="en-US" sz="3600" dirty="0" err="1">
                <a:latin typeface="Calibri" pitchFamily="34" charset="0"/>
                <a:cs typeface="Calibri" pitchFamily="34" charset="0"/>
              </a:rPr>
              <a:t>Kiến</a:t>
            </a:r>
            <a:r>
              <a:rPr lang="en-US" sz="3600" dirty="0">
                <a:latin typeface="Calibri" pitchFamily="34" charset="0"/>
                <a:cs typeface="Calibri" pitchFamily="34" charset="0"/>
              </a:rPr>
              <a:t> </a:t>
            </a:r>
            <a:r>
              <a:rPr lang="en-US" sz="3600" dirty="0" err="1">
                <a:latin typeface="Calibri" pitchFamily="34" charset="0"/>
                <a:cs typeface="Calibri" pitchFamily="34" charset="0"/>
              </a:rPr>
              <a:t>trúc</a:t>
            </a:r>
            <a:r>
              <a:rPr lang="en-US" sz="3600" dirty="0">
                <a:latin typeface="Calibri" pitchFamily="34" charset="0"/>
                <a:cs typeface="Calibri" pitchFamily="34" charset="0"/>
              </a:rPr>
              <a:t> </a:t>
            </a:r>
            <a:r>
              <a:rPr lang="en-US" sz="3600" dirty="0" err="1">
                <a:latin typeface="Calibri" pitchFamily="34" charset="0"/>
                <a:cs typeface="Calibri" pitchFamily="34" charset="0"/>
              </a:rPr>
              <a:t>phần</a:t>
            </a:r>
            <a:r>
              <a:rPr lang="en-US" sz="3600" dirty="0">
                <a:latin typeface="Calibri" pitchFamily="34" charset="0"/>
                <a:cs typeface="Calibri" pitchFamily="34" charset="0"/>
              </a:rPr>
              <a:t> </a:t>
            </a:r>
            <a:r>
              <a:rPr lang="en-US" sz="3600" dirty="0" err="1">
                <a:latin typeface="Calibri" pitchFamily="34" charset="0"/>
                <a:cs typeface="Calibri" pitchFamily="34" charset="0"/>
              </a:rPr>
              <a:t>mềm</a:t>
            </a:r>
            <a:br>
              <a:rPr lang="vi-VN" sz="3600" dirty="0">
                <a:latin typeface="Calibri" pitchFamily="34" charset="0"/>
                <a:cs typeface="Calibri" pitchFamily="34" charset="0"/>
              </a:rPr>
            </a:br>
            <a:r>
              <a:rPr lang="vi-VN" sz="5400" dirty="0"/>
              <a:t>Kiến trúc hướng dịch vụ</a:t>
            </a:r>
            <a:endParaRPr lang="en-US" sz="3600" dirty="0">
              <a:latin typeface="Calibri" pitchFamily="34" charset="0"/>
              <a:cs typeface="Calibri" pitchFamily="34" charset="0"/>
            </a:endParaRPr>
          </a:p>
        </p:txBody>
      </p:sp>
      <p:sp>
        <p:nvSpPr>
          <p:cNvPr id="3" name="Subtitle 2"/>
          <p:cNvSpPr>
            <a:spLocks noGrp="1"/>
          </p:cNvSpPr>
          <p:nvPr>
            <p:ph type="subTitle" idx="1"/>
          </p:nvPr>
        </p:nvSpPr>
        <p:spPr>
          <a:xfrm>
            <a:off x="2057400" y="3830501"/>
            <a:ext cx="6400800" cy="750627"/>
          </a:xfrm>
        </p:spPr>
        <p:txBody>
          <a:bodyPr/>
          <a:lstStyle/>
          <a:p>
            <a:pPr algn="r"/>
            <a:r>
              <a:rPr lang="en-US" sz="2000">
                <a:solidFill>
                  <a:srgbClr val="FFFFFF"/>
                </a:solidFill>
                <a:latin typeface="Calibri" pitchFamily="34" charset="0"/>
                <a:cs typeface="Calibri" pitchFamily="34" charset="0"/>
              </a:rPr>
              <a:t>PGS.TS</a:t>
            </a:r>
            <a:r>
              <a:rPr lang="en-US" sz="2000" dirty="0">
                <a:solidFill>
                  <a:srgbClr val="FFFFFF"/>
                </a:solidFill>
                <a:latin typeface="Calibri" pitchFamily="34" charset="0"/>
                <a:cs typeface="Calibri" pitchFamily="34" charset="0"/>
              </a:rPr>
              <a:t>. </a:t>
            </a:r>
            <a:r>
              <a:rPr lang="en-US" sz="2000" dirty="0" err="1">
                <a:solidFill>
                  <a:srgbClr val="FFFFFF"/>
                </a:solidFill>
                <a:latin typeface="Calibri" pitchFamily="34" charset="0"/>
                <a:cs typeface="Calibri" pitchFamily="34" charset="0"/>
              </a:rPr>
              <a:t>Trần</a:t>
            </a:r>
            <a:r>
              <a:rPr lang="en-US" sz="2000" dirty="0">
                <a:solidFill>
                  <a:srgbClr val="FFFFFF"/>
                </a:solidFill>
                <a:latin typeface="Calibri" pitchFamily="34" charset="0"/>
                <a:cs typeface="Calibri" pitchFamily="34" charset="0"/>
              </a:rPr>
              <a:t> Minh </a:t>
            </a:r>
            <a:r>
              <a:rPr lang="en-US" sz="2000" dirty="0" err="1">
                <a:solidFill>
                  <a:srgbClr val="FFFFFF"/>
                </a:solidFill>
                <a:latin typeface="Calibri" pitchFamily="34" charset="0"/>
                <a:cs typeface="Calibri" pitchFamily="34" charset="0"/>
              </a:rPr>
              <a:t>Triết</a:t>
            </a:r>
            <a:endParaRPr lang="en-US" sz="2000" dirty="0">
              <a:solidFill>
                <a:srgbClr val="FFFFFF"/>
              </a:solidFill>
              <a:latin typeface="Calibri" pitchFamily="34" charset="0"/>
              <a:cs typeface="Calibri" pitchFamily="34" charset="0"/>
            </a:endParaRPr>
          </a:p>
          <a:p>
            <a:pPr algn="r"/>
            <a:r>
              <a:rPr lang="en-US" sz="1800" u="sng" dirty="0">
                <a:solidFill>
                  <a:srgbClr val="FFFFFF"/>
                </a:solidFill>
                <a:latin typeface="Calibri" pitchFamily="34" charset="0"/>
                <a:cs typeface="Calibri" pitchFamily="34" charset="0"/>
              </a:rPr>
              <a:t>tmtriet@fit.hcmus.edu.vn </a:t>
            </a:r>
          </a:p>
        </p:txBody>
      </p:sp>
      <p:sp>
        <p:nvSpPr>
          <p:cNvPr id="4" name="TextBox 3"/>
          <p:cNvSpPr txBox="1"/>
          <p:nvPr/>
        </p:nvSpPr>
        <p:spPr>
          <a:xfrm>
            <a:off x="2915299" y="188640"/>
            <a:ext cx="3469476" cy="923330"/>
          </a:xfrm>
          <a:prstGeom prst="rect">
            <a:avLst/>
          </a:prstGeom>
          <a:noFill/>
        </p:spPr>
        <p:txBody>
          <a:bodyPr wrap="none" rtlCol="0">
            <a:spAutoFit/>
          </a:bodyPr>
          <a:lstStyle/>
          <a:p>
            <a:r>
              <a:rPr lang="en-US" sz="1800">
                <a:solidFill>
                  <a:srgbClr val="FFFFFF"/>
                </a:solidFill>
                <a:effectLst>
                  <a:outerShdw blurRad="38100" dist="38100" dir="2700000" algn="tl">
                    <a:srgbClr val="000000">
                      <a:alpha val="43137"/>
                    </a:srgbClr>
                  </a:outerShdw>
                </a:effectLst>
                <a:latin typeface="Calibri" pitchFamily="34" charset="0"/>
                <a:cs typeface="Calibri" pitchFamily="34" charset="0"/>
              </a:rPr>
              <a:t>Trường Đại học Khoa Học Tự Nhiên</a:t>
            </a:r>
          </a:p>
          <a:p>
            <a:r>
              <a:rPr lang="en-US" sz="1800">
                <a:solidFill>
                  <a:srgbClr val="FFFFFF"/>
                </a:solidFill>
                <a:effectLst>
                  <a:outerShdw blurRad="38100" dist="38100" dir="2700000" algn="tl">
                    <a:srgbClr val="000000">
                      <a:alpha val="43137"/>
                    </a:srgbClr>
                  </a:outerShdw>
                </a:effectLst>
                <a:latin typeface="Calibri" pitchFamily="34" charset="0"/>
                <a:cs typeface="Calibri" pitchFamily="34" charset="0"/>
              </a:rPr>
              <a:t>Khoa Công Nghệ Thông Tin</a:t>
            </a:r>
          </a:p>
          <a:p>
            <a:r>
              <a:rPr lang="en-US" sz="1800">
                <a:solidFill>
                  <a:srgbClr val="FFFFFF"/>
                </a:solidFill>
                <a:effectLst>
                  <a:outerShdw blurRad="38100" dist="38100" dir="2700000" algn="tl">
                    <a:srgbClr val="000000">
                      <a:alpha val="43137"/>
                    </a:srgbClr>
                  </a:outerShdw>
                </a:effectLst>
                <a:latin typeface="Calibri" pitchFamily="34" charset="0"/>
                <a:cs typeface="Calibri" pitchFamily="34" charset="0"/>
              </a:rPr>
              <a:t>Bộ môn Công Nghệ Phần Mềm</a:t>
            </a:r>
          </a:p>
        </p:txBody>
      </p:sp>
      <p:sp>
        <p:nvSpPr>
          <p:cNvPr id="5" name="TextBox 4"/>
          <p:cNvSpPr txBox="1"/>
          <p:nvPr/>
        </p:nvSpPr>
        <p:spPr>
          <a:xfrm>
            <a:off x="35496" y="6453336"/>
            <a:ext cx="1656184" cy="276999"/>
          </a:xfrm>
          <a:prstGeom prst="rect">
            <a:avLst/>
          </a:prstGeom>
          <a:noFill/>
        </p:spPr>
        <p:txBody>
          <a:bodyPr wrap="square" rtlCol="0">
            <a:spAutoFit/>
          </a:bodyPr>
          <a:lstStyle/>
          <a:p>
            <a:pPr algn="l"/>
            <a:r>
              <a:rPr lang="en-US" sz="1200">
                <a:solidFill>
                  <a:srgbClr val="FFFFFF"/>
                </a:solidFill>
                <a:latin typeface="Arial" panose="020B0604020202020204" pitchFamily="34" charset="0"/>
                <a:cs typeface="+mn-cs"/>
              </a:rPr>
              <a:t>Version 1.0</a:t>
            </a:r>
          </a:p>
        </p:txBody>
      </p:sp>
    </p:spTree>
    <p:extLst>
      <p:ext uri="{BB962C8B-B14F-4D97-AF65-F5344CB8AC3E}">
        <p14:creationId xmlns:p14="http://schemas.microsoft.com/office/powerpoint/2010/main" val="1530840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58" name="Text Box 138"/>
          <p:cNvSpPr txBox="1">
            <a:spLocks noChangeArrowheads="1"/>
          </p:cNvSpPr>
          <p:nvPr/>
        </p:nvSpPr>
        <p:spPr bwMode="auto">
          <a:xfrm>
            <a:off x="1042988" y="3379788"/>
            <a:ext cx="1655762" cy="2713037"/>
          </a:xfrm>
          <a:prstGeom prst="rect">
            <a:avLst/>
          </a:prstGeom>
          <a:noFill/>
          <a:ln>
            <a:noFill/>
          </a:ln>
          <a:effectLst/>
          <a:extLst>
            <a:ext uri="{909E8E84-426E-40DD-AFC4-6F175D3DCCD1}">
              <a14:hiddenFill xmlns:a14="http://schemas.microsoft.com/office/drawing/2010/main">
                <a:gradFill rotWithShape="1">
                  <a:gsLst>
                    <a:gs pos="0">
                      <a:srgbClr val="00FF00"/>
                    </a:gs>
                    <a:gs pos="50000">
                      <a:srgbClr val="00FF00">
                        <a:gamma/>
                        <a:shade val="46275"/>
                        <a:invGamma/>
                      </a:srgbClr>
                    </a:gs>
                    <a:gs pos="100000">
                      <a:srgbClr val="00FF00"/>
                    </a:gs>
                  </a:gsLst>
                  <a:lin ang="18900000" scaled="1"/>
                </a:gra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7200" b="1">
                <a:solidFill>
                  <a:srgbClr val="FF0000"/>
                </a:solidFill>
              </a:rPr>
              <a:t>S</a:t>
            </a:r>
          </a:p>
        </p:txBody>
      </p:sp>
      <p:sp>
        <p:nvSpPr>
          <p:cNvPr id="440460" name="Text Box 140"/>
          <p:cNvSpPr txBox="1">
            <a:spLocks noChangeArrowheads="1"/>
          </p:cNvSpPr>
          <p:nvPr/>
        </p:nvSpPr>
        <p:spPr bwMode="auto">
          <a:xfrm>
            <a:off x="3706813" y="1989138"/>
            <a:ext cx="1441450" cy="2713037"/>
          </a:xfrm>
          <a:prstGeom prst="rect">
            <a:avLst/>
          </a:prstGeom>
          <a:noFill/>
          <a:ln>
            <a:noFill/>
          </a:ln>
          <a:effectLst/>
          <a:extLst>
            <a:ext uri="{909E8E84-426E-40DD-AFC4-6F175D3DCCD1}">
              <a14:hiddenFill xmlns:a14="http://schemas.microsoft.com/office/drawing/2010/main">
                <a:gradFill rotWithShape="1">
                  <a:gsLst>
                    <a:gs pos="0">
                      <a:srgbClr val="00FF00"/>
                    </a:gs>
                    <a:gs pos="50000">
                      <a:srgbClr val="00FF00">
                        <a:gamma/>
                        <a:shade val="46275"/>
                        <a:invGamma/>
                      </a:srgbClr>
                    </a:gs>
                    <a:gs pos="100000">
                      <a:srgbClr val="00FF00"/>
                    </a:gs>
                  </a:gsLst>
                  <a:lin ang="18900000" scaled="1"/>
                </a:gra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7200" b="1">
                <a:solidFill>
                  <a:srgbClr val="3333CC"/>
                </a:solidFill>
              </a:rPr>
              <a:t>O</a:t>
            </a:r>
          </a:p>
        </p:txBody>
      </p:sp>
      <p:sp>
        <p:nvSpPr>
          <p:cNvPr id="440462" name="Text Box 142"/>
          <p:cNvSpPr txBox="1">
            <a:spLocks noChangeArrowheads="1"/>
          </p:cNvSpPr>
          <p:nvPr/>
        </p:nvSpPr>
        <p:spPr bwMode="auto">
          <a:xfrm>
            <a:off x="6588125" y="765175"/>
            <a:ext cx="1441450" cy="2713038"/>
          </a:xfrm>
          <a:prstGeom prst="rect">
            <a:avLst/>
          </a:prstGeom>
          <a:noFill/>
          <a:ln>
            <a:noFill/>
          </a:ln>
          <a:effectLst/>
          <a:extLst>
            <a:ext uri="{909E8E84-426E-40DD-AFC4-6F175D3DCCD1}">
              <a14:hiddenFill xmlns:a14="http://schemas.microsoft.com/office/drawing/2010/main">
                <a:gradFill rotWithShape="1">
                  <a:gsLst>
                    <a:gs pos="0">
                      <a:srgbClr val="00FF00"/>
                    </a:gs>
                    <a:gs pos="50000">
                      <a:srgbClr val="00FF00">
                        <a:gamma/>
                        <a:shade val="46275"/>
                        <a:invGamma/>
                      </a:srgbClr>
                    </a:gs>
                    <a:gs pos="100000">
                      <a:srgbClr val="00FF00"/>
                    </a:gs>
                  </a:gsLst>
                  <a:lin ang="18900000" scaled="1"/>
                </a:gra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7200" b="1">
                <a:solidFill>
                  <a:srgbClr val="008000"/>
                </a:solidFill>
              </a:rPr>
              <a:t>A</a:t>
            </a:r>
          </a:p>
        </p:txBody>
      </p:sp>
      <p:sp>
        <p:nvSpPr>
          <p:cNvPr id="440322" name="Rectangle 2"/>
          <p:cNvSpPr>
            <a:spLocks noGrp="1" noChangeArrowheads="1"/>
          </p:cNvSpPr>
          <p:nvPr>
            <p:ph type="title"/>
          </p:nvPr>
        </p:nvSpPr>
        <p:spPr/>
        <p:txBody>
          <a:bodyPr/>
          <a:lstStyle/>
          <a:p>
            <a:r>
              <a:rPr lang="en-US" altLang="en-US"/>
              <a:t>Nhận xét</a:t>
            </a:r>
          </a:p>
        </p:txBody>
      </p:sp>
      <p:sp>
        <p:nvSpPr>
          <p:cNvPr id="3" name="Content Placeholder 2"/>
          <p:cNvSpPr>
            <a:spLocks noGrp="1"/>
          </p:cNvSpPr>
          <p:nvPr>
            <p:ph idx="1"/>
          </p:nvPr>
        </p:nvSpPr>
        <p:spPr/>
        <p:txBody>
          <a:bodyPr/>
          <a:lstStyle/>
          <a:p>
            <a:endParaRPr lang="en-US"/>
          </a:p>
        </p:txBody>
      </p:sp>
      <p:sp>
        <p:nvSpPr>
          <p:cNvPr id="96" name="Shape 95"/>
          <p:cNvSpPr txBox="1">
            <a:spLocks noGrp="1"/>
          </p:cNvSpPr>
          <p:nvPr/>
        </p:nvSpPr>
        <p:spPr bwMode="auto">
          <a:xfrm>
            <a:off x="6553200" y="6461125"/>
            <a:ext cx="17494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3B45B862-07E8-4959-8B21-D5A75F31A743}" type="slidenum">
              <a:rPr lang="en-US" altLang="en-US" sz="1200"/>
              <a:pPr algn="r"/>
              <a:t>10</a:t>
            </a:fld>
            <a:endParaRPr lang="en-US" altLang="en-US" sz="1200"/>
          </a:p>
        </p:txBody>
      </p:sp>
      <p:sp>
        <p:nvSpPr>
          <p:cNvPr id="440325" name="Shape 220163"/>
          <p:cNvSpPr>
            <a:spLocks noChangeArrowheads="1"/>
          </p:cNvSpPr>
          <p:nvPr/>
        </p:nvSpPr>
        <p:spPr bwMode="gray">
          <a:xfrm rot="16200000" flipH="1">
            <a:off x="-758031" y="3480594"/>
            <a:ext cx="3749675" cy="141287"/>
          </a:xfrm>
          <a:custGeom>
            <a:avLst/>
            <a:gdLst>
              <a:gd name="T0" fmla="*/ 2272506 w 21600"/>
              <a:gd name="T1" fmla="*/ 0 h 21600"/>
              <a:gd name="T2" fmla="*/ 34088 w 21600"/>
              <a:gd name="T3" fmla="*/ 2176653 h 21600"/>
              <a:gd name="T4" fmla="*/ 2272506 w 21600"/>
              <a:gd name="T5" fmla="*/ 65885 h 21600"/>
              <a:gd name="T6" fmla="*/ 4510924 w 21600"/>
              <a:gd name="T7" fmla="*/ 2176653 h 21600"/>
              <a:gd name="T8" fmla="*/ 0 60000 65536"/>
              <a:gd name="T9" fmla="*/ 0 60000 65536"/>
              <a:gd name="T10" fmla="*/ 0 60000 65536"/>
              <a:gd name="T11" fmla="*/ 0 60000 65536"/>
              <a:gd name="T12" fmla="*/ 401 w 21600"/>
              <a:gd name="T13" fmla="*/ 0 h 21600"/>
              <a:gd name="T14" fmla="*/ 21199 w 21600"/>
              <a:gd name="T15" fmla="*/ 13628 h 21600"/>
            </a:gdLst>
            <a:ahLst/>
            <a:cxnLst>
              <a:cxn ang="T8">
                <a:pos x="T0" y="T1"/>
              </a:cxn>
              <a:cxn ang="T9">
                <a:pos x="T2" y="T3"/>
              </a:cxn>
              <a:cxn ang="T10">
                <a:pos x="T4" y="T5"/>
              </a:cxn>
              <a:cxn ang="T11">
                <a:pos x="T6" y="T7"/>
              </a:cxn>
            </a:cxnLst>
            <a:rect l="T12" t="T13" r="T14" b="T15"/>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00CCFF"/>
              </a:gs>
              <a:gs pos="50000">
                <a:schemeClr val="bg1">
                  <a:alpha val="0"/>
                </a:schemeClr>
              </a:gs>
              <a:gs pos="100000">
                <a:srgbClr val="00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800">
              <a:solidFill>
                <a:srgbClr val="000000"/>
              </a:solidFill>
            </a:endParaRPr>
          </a:p>
        </p:txBody>
      </p:sp>
      <p:grpSp>
        <p:nvGrpSpPr>
          <p:cNvPr id="440470" name="Group 150"/>
          <p:cNvGrpSpPr>
            <a:grpSpLocks/>
          </p:cNvGrpSpPr>
          <p:nvPr/>
        </p:nvGrpSpPr>
        <p:grpSpPr bwMode="auto">
          <a:xfrm>
            <a:off x="2411413" y="2132013"/>
            <a:ext cx="4248150" cy="2809875"/>
            <a:chOff x="3651" y="1979"/>
            <a:chExt cx="2676" cy="1770"/>
          </a:xfrm>
        </p:grpSpPr>
        <p:pic>
          <p:nvPicPr>
            <p:cNvPr id="440451" name="Explosion 2 5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 y="1979"/>
              <a:ext cx="2676" cy="1770"/>
            </a:xfrm>
            <a:prstGeom prst="rect">
              <a:avLst/>
            </a:prstGeom>
            <a:noFill/>
            <a:extLst>
              <a:ext uri="{909E8E84-426E-40DD-AFC4-6F175D3DCCD1}">
                <a14:hiddenFill xmlns:a14="http://schemas.microsoft.com/office/drawing/2010/main">
                  <a:solidFill>
                    <a:srgbClr val="FFFFFF"/>
                  </a:solidFill>
                </a14:hiddenFill>
              </a:ext>
            </a:extLst>
          </p:spPr>
        </p:pic>
        <p:sp>
          <p:nvSpPr>
            <p:cNvPr id="440452" name="Text Box 132"/>
            <p:cNvSpPr txBox="1">
              <a:spLocks noChangeArrowheads="1"/>
            </p:cNvSpPr>
            <p:nvPr/>
          </p:nvSpPr>
          <p:spPr bwMode="auto">
            <a:xfrm>
              <a:off x="4197" y="2539"/>
              <a:ext cx="1405"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400" b="1">
                  <a:solidFill>
                    <a:srgbClr val="FFFFFF"/>
                  </a:solidFill>
                </a:rPr>
                <a:t>Đáp ứng </a:t>
              </a:r>
            </a:p>
            <a:p>
              <a:pPr algn="ctr"/>
              <a:r>
                <a:rPr lang="en-US" altLang="en-US" sz="2400" b="1">
                  <a:solidFill>
                    <a:srgbClr val="FFFFFF"/>
                  </a:solidFill>
                </a:rPr>
                <a:t>tính thay đổi cao</a:t>
              </a:r>
            </a:p>
          </p:txBody>
        </p:sp>
      </p:grpSp>
      <p:grpSp>
        <p:nvGrpSpPr>
          <p:cNvPr id="440471" name="Group 151"/>
          <p:cNvGrpSpPr>
            <a:grpSpLocks/>
          </p:cNvGrpSpPr>
          <p:nvPr/>
        </p:nvGrpSpPr>
        <p:grpSpPr bwMode="auto">
          <a:xfrm>
            <a:off x="179388" y="765175"/>
            <a:ext cx="4392612" cy="2592388"/>
            <a:chOff x="703" y="482"/>
            <a:chExt cx="2767" cy="1633"/>
          </a:xfrm>
        </p:grpSpPr>
        <p:pic>
          <p:nvPicPr>
            <p:cNvPr id="440464" name="Explosion 2 5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482"/>
              <a:ext cx="2767" cy="1633"/>
            </a:xfrm>
            <a:prstGeom prst="rect">
              <a:avLst/>
            </a:prstGeom>
            <a:noFill/>
            <a:extLst>
              <a:ext uri="{909E8E84-426E-40DD-AFC4-6F175D3DCCD1}">
                <a14:hiddenFill xmlns:a14="http://schemas.microsoft.com/office/drawing/2010/main">
                  <a:solidFill>
                    <a:srgbClr val="FFFFFF"/>
                  </a:solidFill>
                </a14:hiddenFill>
              </a:ext>
            </a:extLst>
          </p:spPr>
        </p:pic>
        <p:sp>
          <p:nvSpPr>
            <p:cNvPr id="440465" name="Text Box 145"/>
            <p:cNvSpPr txBox="1">
              <a:spLocks noChangeArrowheads="1"/>
            </p:cNvSpPr>
            <p:nvPr/>
          </p:nvSpPr>
          <p:spPr bwMode="auto">
            <a:xfrm>
              <a:off x="1156" y="941"/>
              <a:ext cx="1815" cy="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400" b="1"/>
                <a:t>Đáp ứng</a:t>
              </a:r>
            </a:p>
            <a:p>
              <a:pPr algn="ctr"/>
              <a:r>
                <a:rPr lang="en-US" altLang="en-US" sz="2400" b="1"/>
                <a:t> tính tái sử dụng cao</a:t>
              </a:r>
            </a:p>
          </p:txBody>
        </p:sp>
      </p:grpSp>
      <p:grpSp>
        <p:nvGrpSpPr>
          <p:cNvPr id="440472" name="Group 152"/>
          <p:cNvGrpSpPr>
            <a:grpSpLocks/>
          </p:cNvGrpSpPr>
          <p:nvPr/>
        </p:nvGrpSpPr>
        <p:grpSpPr bwMode="auto">
          <a:xfrm>
            <a:off x="4500563" y="3643313"/>
            <a:ext cx="4392612" cy="2881312"/>
            <a:chOff x="521" y="1979"/>
            <a:chExt cx="2767" cy="1678"/>
          </a:xfrm>
        </p:grpSpPr>
        <p:pic>
          <p:nvPicPr>
            <p:cNvPr id="440468" name="Explosion 2 5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1979"/>
              <a:ext cx="2767" cy="1678"/>
            </a:xfrm>
            <a:prstGeom prst="rect">
              <a:avLst/>
            </a:prstGeom>
            <a:noFill/>
            <a:extLst>
              <a:ext uri="{909E8E84-426E-40DD-AFC4-6F175D3DCCD1}">
                <a14:hiddenFill xmlns:a14="http://schemas.microsoft.com/office/drawing/2010/main">
                  <a:solidFill>
                    <a:srgbClr val="FFFFFF"/>
                  </a:solidFill>
                </a14:hiddenFill>
              </a:ext>
            </a:extLst>
          </p:spPr>
        </p:pic>
        <p:sp>
          <p:nvSpPr>
            <p:cNvPr id="440469" name="Text Box 149"/>
            <p:cNvSpPr txBox="1">
              <a:spLocks noChangeArrowheads="1"/>
            </p:cNvSpPr>
            <p:nvPr/>
          </p:nvSpPr>
          <p:spPr bwMode="auto">
            <a:xfrm>
              <a:off x="748" y="2557"/>
              <a:ext cx="2041"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400" b="1"/>
                <a:t>Dễ dàng tích hợp vào các ứng dụng khác </a:t>
              </a:r>
            </a:p>
          </p:txBody>
        </p:sp>
      </p:grpSp>
      <p:sp>
        <p:nvSpPr>
          <p:cNvPr id="4" name="Slide Number Placeholder 3"/>
          <p:cNvSpPr>
            <a:spLocks noGrp="1"/>
          </p:cNvSpPr>
          <p:nvPr>
            <p:ph type="sldNum" sz="quarter" idx="12"/>
          </p:nvPr>
        </p:nvSpPr>
        <p:spPr/>
        <p:txBody>
          <a:bodyPr/>
          <a:lstStyle/>
          <a:p>
            <a:fld id="{AFAC82AD-8CFC-4AB9-AD4D-B4038A0EFAC2}" type="slidenum">
              <a:rPr lang="en-US" altLang="en-US" smtClean="0">
                <a:solidFill>
                  <a:prstClr val="black"/>
                </a:solidFill>
              </a:rPr>
              <a:pPr/>
              <a:t>10</a:t>
            </a:fld>
            <a:endParaRPr lang="en-US" altLang="en-US">
              <a:solidFill>
                <a:prstClr val="black"/>
              </a:solidFill>
            </a:endParaRPr>
          </a:p>
        </p:txBody>
      </p:sp>
    </p:spTree>
  </p:cSld>
  <p:clrMapOvr>
    <a:masterClrMapping/>
  </p:clrMapOvr>
  <p:transition advTm="10641"/>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9" presetClass="entr" presetSubtype="0" accel="100000" fill="hold" grpId="0" nodeType="afterEffect">
                                  <p:stCondLst>
                                    <p:cond delay="0"/>
                                  </p:stCondLst>
                                  <p:childTnLst>
                                    <p:set>
                                      <p:cBhvr>
                                        <p:cTn id="6" dur="1" fill="hold">
                                          <p:stCondLst>
                                            <p:cond delay="0"/>
                                          </p:stCondLst>
                                        </p:cTn>
                                        <p:tgtEl>
                                          <p:spTgt spid="440458"/>
                                        </p:tgtEl>
                                        <p:attrNameLst>
                                          <p:attrName>style.visibility</p:attrName>
                                        </p:attrNameLst>
                                      </p:cBhvr>
                                      <p:to>
                                        <p:strVal val="visible"/>
                                      </p:to>
                                    </p:set>
                                    <p:anim calcmode="lin" valueType="num">
                                      <p:cBhvr>
                                        <p:cTn id="7" dur="500" fill="hold"/>
                                        <p:tgtEl>
                                          <p:spTgt spid="440458"/>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440458"/>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440458"/>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440458"/>
                                        </p:tgtEl>
                                        <p:attrNameLst>
                                          <p:attrName>ppt_y</p:attrName>
                                        </p:attrNameLst>
                                      </p:cBhvr>
                                      <p:tavLst>
                                        <p:tav tm="0">
                                          <p:val>
                                            <p:strVal val="#ppt_y"/>
                                          </p:val>
                                        </p:tav>
                                        <p:tav tm="100000">
                                          <p:val>
                                            <p:strVal val="#ppt_y"/>
                                          </p:val>
                                        </p:tav>
                                      </p:tavLst>
                                    </p:anim>
                                  </p:childTnLst>
                                </p:cTn>
                              </p:par>
                              <p:par>
                                <p:cTn id="11" presetID="39" presetClass="entr" presetSubtype="0" accel="100000" fill="hold" grpId="0" nodeType="withEffect">
                                  <p:stCondLst>
                                    <p:cond delay="0"/>
                                  </p:stCondLst>
                                  <p:childTnLst>
                                    <p:set>
                                      <p:cBhvr>
                                        <p:cTn id="12" dur="1" fill="hold">
                                          <p:stCondLst>
                                            <p:cond delay="0"/>
                                          </p:stCondLst>
                                        </p:cTn>
                                        <p:tgtEl>
                                          <p:spTgt spid="440460"/>
                                        </p:tgtEl>
                                        <p:attrNameLst>
                                          <p:attrName>style.visibility</p:attrName>
                                        </p:attrNameLst>
                                      </p:cBhvr>
                                      <p:to>
                                        <p:strVal val="visible"/>
                                      </p:to>
                                    </p:set>
                                    <p:anim calcmode="lin" valueType="num">
                                      <p:cBhvr>
                                        <p:cTn id="13" dur="500" fill="hold"/>
                                        <p:tgtEl>
                                          <p:spTgt spid="440460"/>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440460"/>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440460"/>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440460"/>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500"/>
                            </p:stCondLst>
                            <p:childTnLst>
                              <p:par>
                                <p:cTn id="18" presetID="39" presetClass="entr" presetSubtype="0" accel="100000" fill="hold" grpId="1" nodeType="afterEffect">
                                  <p:stCondLst>
                                    <p:cond delay="0"/>
                                  </p:stCondLst>
                                  <p:iterate type="lt">
                                    <p:tmPct val="0"/>
                                  </p:iterate>
                                  <p:childTnLst>
                                    <p:set>
                                      <p:cBhvr>
                                        <p:cTn id="19" dur="1" fill="hold">
                                          <p:stCondLst>
                                            <p:cond delay="0"/>
                                          </p:stCondLst>
                                        </p:cTn>
                                        <p:tgtEl>
                                          <p:spTgt spid="440462"/>
                                        </p:tgtEl>
                                        <p:attrNameLst>
                                          <p:attrName>style.visibility</p:attrName>
                                        </p:attrNameLst>
                                      </p:cBhvr>
                                      <p:to>
                                        <p:strVal val="visible"/>
                                      </p:to>
                                    </p:set>
                                    <p:anim calcmode="lin" valueType="num">
                                      <p:cBhvr>
                                        <p:cTn id="20" dur="500" fill="hold"/>
                                        <p:tgtEl>
                                          <p:spTgt spid="440462"/>
                                        </p:tgtEl>
                                        <p:attrNameLst>
                                          <p:attrName>ppt_h</p:attrName>
                                        </p:attrNameLst>
                                      </p:cBhvr>
                                      <p:tavLst>
                                        <p:tav tm="0">
                                          <p:val>
                                            <p:strVal val="#ppt_h/20"/>
                                          </p:val>
                                        </p:tav>
                                        <p:tav tm="50000">
                                          <p:val>
                                            <p:strVal val="#ppt_h/20"/>
                                          </p:val>
                                        </p:tav>
                                        <p:tav tm="100000">
                                          <p:val>
                                            <p:strVal val="#ppt_h"/>
                                          </p:val>
                                        </p:tav>
                                      </p:tavLst>
                                    </p:anim>
                                    <p:anim calcmode="lin" valueType="num">
                                      <p:cBhvr>
                                        <p:cTn id="21" dur="500" fill="hold"/>
                                        <p:tgtEl>
                                          <p:spTgt spid="440462"/>
                                        </p:tgtEl>
                                        <p:attrNameLst>
                                          <p:attrName>ppt_w</p:attrName>
                                        </p:attrNameLst>
                                      </p:cBhvr>
                                      <p:tavLst>
                                        <p:tav tm="0">
                                          <p:val>
                                            <p:strVal val="#ppt_w+.3"/>
                                          </p:val>
                                        </p:tav>
                                        <p:tav tm="50000">
                                          <p:val>
                                            <p:strVal val="#ppt_w+.3"/>
                                          </p:val>
                                        </p:tav>
                                        <p:tav tm="100000">
                                          <p:val>
                                            <p:strVal val="#ppt_w"/>
                                          </p:val>
                                        </p:tav>
                                      </p:tavLst>
                                    </p:anim>
                                    <p:anim calcmode="lin" valueType="num">
                                      <p:cBhvr>
                                        <p:cTn id="22" dur="500" fill="hold"/>
                                        <p:tgtEl>
                                          <p:spTgt spid="440462"/>
                                        </p:tgtEl>
                                        <p:attrNameLst>
                                          <p:attrName>ppt_x</p:attrName>
                                        </p:attrNameLst>
                                      </p:cBhvr>
                                      <p:tavLst>
                                        <p:tav tm="0">
                                          <p:val>
                                            <p:strVal val="#ppt_x-.3"/>
                                          </p:val>
                                        </p:tav>
                                        <p:tav tm="50000">
                                          <p:val>
                                            <p:strVal val="#ppt_x"/>
                                          </p:val>
                                        </p:tav>
                                        <p:tav tm="100000">
                                          <p:val>
                                            <p:strVal val="#ppt_x"/>
                                          </p:val>
                                        </p:tav>
                                      </p:tavLst>
                                    </p:anim>
                                    <p:anim calcmode="lin" valueType="num">
                                      <p:cBhvr>
                                        <p:cTn id="23" dur="500" fill="hold"/>
                                        <p:tgtEl>
                                          <p:spTgt spid="440462"/>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1000"/>
                            </p:stCondLst>
                            <p:childTnLst>
                              <p:par>
                                <p:cTn id="25" presetID="23" presetClass="entr" presetSubtype="36" fill="hold" nodeType="afterEffect">
                                  <p:stCondLst>
                                    <p:cond delay="500"/>
                                  </p:stCondLst>
                                  <p:childTnLst>
                                    <p:set>
                                      <p:cBhvr>
                                        <p:cTn id="26" dur="1" fill="hold">
                                          <p:stCondLst>
                                            <p:cond delay="0"/>
                                          </p:stCondLst>
                                        </p:cTn>
                                        <p:tgtEl>
                                          <p:spTgt spid="440471"/>
                                        </p:tgtEl>
                                        <p:attrNameLst>
                                          <p:attrName>style.visibility</p:attrName>
                                        </p:attrNameLst>
                                      </p:cBhvr>
                                      <p:to>
                                        <p:strVal val="visible"/>
                                      </p:to>
                                    </p:set>
                                    <p:anim calcmode="lin" valueType="num">
                                      <p:cBhvr>
                                        <p:cTn id="27" dur="200" fill="hold"/>
                                        <p:tgtEl>
                                          <p:spTgt spid="440471"/>
                                        </p:tgtEl>
                                        <p:attrNameLst>
                                          <p:attrName>ppt_w</p:attrName>
                                        </p:attrNameLst>
                                      </p:cBhvr>
                                      <p:tavLst>
                                        <p:tav tm="0">
                                          <p:val>
                                            <p:strVal val="(6*min(max(#ppt_w*#ppt_h,.3),1)-7.4)/-.7*#ppt_w"/>
                                          </p:val>
                                        </p:tav>
                                        <p:tav tm="100000">
                                          <p:val>
                                            <p:strVal val="#ppt_w"/>
                                          </p:val>
                                        </p:tav>
                                      </p:tavLst>
                                    </p:anim>
                                    <p:anim calcmode="lin" valueType="num">
                                      <p:cBhvr>
                                        <p:cTn id="28" dur="200" fill="hold"/>
                                        <p:tgtEl>
                                          <p:spTgt spid="440471"/>
                                        </p:tgtEl>
                                        <p:attrNameLst>
                                          <p:attrName>ppt_h</p:attrName>
                                        </p:attrNameLst>
                                      </p:cBhvr>
                                      <p:tavLst>
                                        <p:tav tm="0">
                                          <p:val>
                                            <p:strVal val="(6*min(max(#ppt_w*#ppt_h,.3),1)-7.4)/-.7*#ppt_h"/>
                                          </p:val>
                                        </p:tav>
                                        <p:tav tm="100000">
                                          <p:val>
                                            <p:strVal val="#ppt_h"/>
                                          </p:val>
                                        </p:tav>
                                      </p:tavLst>
                                    </p:anim>
                                    <p:anim calcmode="lin" valueType="num">
                                      <p:cBhvr>
                                        <p:cTn id="29" dur="200" fill="hold"/>
                                        <p:tgtEl>
                                          <p:spTgt spid="440471"/>
                                        </p:tgtEl>
                                        <p:attrNameLst>
                                          <p:attrName>ppt_x</p:attrName>
                                        </p:attrNameLst>
                                      </p:cBhvr>
                                      <p:tavLst>
                                        <p:tav tm="0">
                                          <p:val>
                                            <p:fltVal val="0.5"/>
                                          </p:val>
                                        </p:tav>
                                        <p:tav tm="100000">
                                          <p:val>
                                            <p:strVal val="#ppt_x"/>
                                          </p:val>
                                        </p:tav>
                                      </p:tavLst>
                                    </p:anim>
                                    <p:anim calcmode="lin" valueType="num">
                                      <p:cBhvr>
                                        <p:cTn id="30" dur="200" fill="hold"/>
                                        <p:tgtEl>
                                          <p:spTgt spid="440471"/>
                                        </p:tgtEl>
                                        <p:attrNameLst>
                                          <p:attrName>ppt_y</p:attrName>
                                        </p:attrNameLst>
                                      </p:cBhvr>
                                      <p:tavLst>
                                        <p:tav tm="0">
                                          <p:val>
                                            <p:strVal val="1+(6*min(max(#ppt_w*#ppt_h,.3),1)-7.4)/-.7*#ppt_h/2"/>
                                          </p:val>
                                        </p:tav>
                                        <p:tav tm="100000">
                                          <p:val>
                                            <p:strVal val="#ppt_y"/>
                                          </p:val>
                                        </p:tav>
                                      </p:tavLst>
                                    </p:anim>
                                  </p:childTnLst>
                                </p:cTn>
                              </p:par>
                            </p:childTnLst>
                          </p:cTn>
                        </p:par>
                        <p:par>
                          <p:cTn id="31" fill="hold" nodeType="afterGroup">
                            <p:stCondLst>
                              <p:cond delay="1700"/>
                            </p:stCondLst>
                            <p:childTnLst>
                              <p:par>
                                <p:cTn id="32" presetID="23" presetClass="entr" presetSubtype="36" fill="hold" nodeType="afterEffect">
                                  <p:stCondLst>
                                    <p:cond delay="500"/>
                                  </p:stCondLst>
                                  <p:childTnLst>
                                    <p:set>
                                      <p:cBhvr>
                                        <p:cTn id="33" dur="1" fill="hold">
                                          <p:stCondLst>
                                            <p:cond delay="0"/>
                                          </p:stCondLst>
                                        </p:cTn>
                                        <p:tgtEl>
                                          <p:spTgt spid="440470"/>
                                        </p:tgtEl>
                                        <p:attrNameLst>
                                          <p:attrName>style.visibility</p:attrName>
                                        </p:attrNameLst>
                                      </p:cBhvr>
                                      <p:to>
                                        <p:strVal val="visible"/>
                                      </p:to>
                                    </p:set>
                                    <p:anim calcmode="lin" valueType="num">
                                      <p:cBhvr>
                                        <p:cTn id="34" dur="200" fill="hold"/>
                                        <p:tgtEl>
                                          <p:spTgt spid="440470"/>
                                        </p:tgtEl>
                                        <p:attrNameLst>
                                          <p:attrName>ppt_w</p:attrName>
                                        </p:attrNameLst>
                                      </p:cBhvr>
                                      <p:tavLst>
                                        <p:tav tm="0">
                                          <p:val>
                                            <p:strVal val="(6*min(max(#ppt_w*#ppt_h,.3),1)-7.4)/-.7*#ppt_w"/>
                                          </p:val>
                                        </p:tav>
                                        <p:tav tm="100000">
                                          <p:val>
                                            <p:strVal val="#ppt_w"/>
                                          </p:val>
                                        </p:tav>
                                      </p:tavLst>
                                    </p:anim>
                                    <p:anim calcmode="lin" valueType="num">
                                      <p:cBhvr>
                                        <p:cTn id="35" dur="200" fill="hold"/>
                                        <p:tgtEl>
                                          <p:spTgt spid="440470"/>
                                        </p:tgtEl>
                                        <p:attrNameLst>
                                          <p:attrName>ppt_h</p:attrName>
                                        </p:attrNameLst>
                                      </p:cBhvr>
                                      <p:tavLst>
                                        <p:tav tm="0">
                                          <p:val>
                                            <p:strVal val="(6*min(max(#ppt_w*#ppt_h,.3),1)-7.4)/-.7*#ppt_h"/>
                                          </p:val>
                                        </p:tav>
                                        <p:tav tm="100000">
                                          <p:val>
                                            <p:strVal val="#ppt_h"/>
                                          </p:val>
                                        </p:tav>
                                      </p:tavLst>
                                    </p:anim>
                                    <p:anim calcmode="lin" valueType="num">
                                      <p:cBhvr>
                                        <p:cTn id="36" dur="200" fill="hold"/>
                                        <p:tgtEl>
                                          <p:spTgt spid="440470"/>
                                        </p:tgtEl>
                                        <p:attrNameLst>
                                          <p:attrName>ppt_x</p:attrName>
                                        </p:attrNameLst>
                                      </p:cBhvr>
                                      <p:tavLst>
                                        <p:tav tm="0">
                                          <p:val>
                                            <p:fltVal val="0.5"/>
                                          </p:val>
                                        </p:tav>
                                        <p:tav tm="100000">
                                          <p:val>
                                            <p:strVal val="#ppt_x"/>
                                          </p:val>
                                        </p:tav>
                                      </p:tavLst>
                                    </p:anim>
                                    <p:anim calcmode="lin" valueType="num">
                                      <p:cBhvr>
                                        <p:cTn id="37" dur="200" fill="hold"/>
                                        <p:tgtEl>
                                          <p:spTgt spid="440470"/>
                                        </p:tgtEl>
                                        <p:attrNameLst>
                                          <p:attrName>ppt_y</p:attrName>
                                        </p:attrNameLst>
                                      </p:cBhvr>
                                      <p:tavLst>
                                        <p:tav tm="0">
                                          <p:val>
                                            <p:strVal val="1+(6*min(max(#ppt_w*#ppt_h,.3),1)-7.4)/-.7*#ppt_h/2"/>
                                          </p:val>
                                        </p:tav>
                                        <p:tav tm="100000">
                                          <p:val>
                                            <p:strVal val="#ppt_y"/>
                                          </p:val>
                                        </p:tav>
                                      </p:tavLst>
                                    </p:anim>
                                  </p:childTnLst>
                                </p:cTn>
                              </p:par>
                            </p:childTnLst>
                          </p:cTn>
                        </p:par>
                        <p:par>
                          <p:cTn id="38" fill="hold" nodeType="afterGroup">
                            <p:stCondLst>
                              <p:cond delay="2400"/>
                            </p:stCondLst>
                            <p:childTnLst>
                              <p:par>
                                <p:cTn id="39" presetID="23" presetClass="entr" presetSubtype="36" fill="hold" nodeType="afterEffect">
                                  <p:stCondLst>
                                    <p:cond delay="500"/>
                                  </p:stCondLst>
                                  <p:childTnLst>
                                    <p:set>
                                      <p:cBhvr>
                                        <p:cTn id="40" dur="1" fill="hold">
                                          <p:stCondLst>
                                            <p:cond delay="0"/>
                                          </p:stCondLst>
                                        </p:cTn>
                                        <p:tgtEl>
                                          <p:spTgt spid="440472"/>
                                        </p:tgtEl>
                                        <p:attrNameLst>
                                          <p:attrName>style.visibility</p:attrName>
                                        </p:attrNameLst>
                                      </p:cBhvr>
                                      <p:to>
                                        <p:strVal val="visible"/>
                                      </p:to>
                                    </p:set>
                                    <p:anim calcmode="lin" valueType="num">
                                      <p:cBhvr>
                                        <p:cTn id="41" dur="200" fill="hold"/>
                                        <p:tgtEl>
                                          <p:spTgt spid="440472"/>
                                        </p:tgtEl>
                                        <p:attrNameLst>
                                          <p:attrName>ppt_w</p:attrName>
                                        </p:attrNameLst>
                                      </p:cBhvr>
                                      <p:tavLst>
                                        <p:tav tm="0">
                                          <p:val>
                                            <p:strVal val="(6*min(max(#ppt_w*#ppt_h,.3),1)-7.4)/-.7*#ppt_w"/>
                                          </p:val>
                                        </p:tav>
                                        <p:tav tm="100000">
                                          <p:val>
                                            <p:strVal val="#ppt_w"/>
                                          </p:val>
                                        </p:tav>
                                      </p:tavLst>
                                    </p:anim>
                                    <p:anim calcmode="lin" valueType="num">
                                      <p:cBhvr>
                                        <p:cTn id="42" dur="200" fill="hold"/>
                                        <p:tgtEl>
                                          <p:spTgt spid="440472"/>
                                        </p:tgtEl>
                                        <p:attrNameLst>
                                          <p:attrName>ppt_h</p:attrName>
                                        </p:attrNameLst>
                                      </p:cBhvr>
                                      <p:tavLst>
                                        <p:tav tm="0">
                                          <p:val>
                                            <p:strVal val="(6*min(max(#ppt_w*#ppt_h,.3),1)-7.4)/-.7*#ppt_h"/>
                                          </p:val>
                                        </p:tav>
                                        <p:tav tm="100000">
                                          <p:val>
                                            <p:strVal val="#ppt_h"/>
                                          </p:val>
                                        </p:tav>
                                      </p:tavLst>
                                    </p:anim>
                                    <p:anim calcmode="lin" valueType="num">
                                      <p:cBhvr>
                                        <p:cTn id="43" dur="200" fill="hold"/>
                                        <p:tgtEl>
                                          <p:spTgt spid="440472"/>
                                        </p:tgtEl>
                                        <p:attrNameLst>
                                          <p:attrName>ppt_x</p:attrName>
                                        </p:attrNameLst>
                                      </p:cBhvr>
                                      <p:tavLst>
                                        <p:tav tm="0">
                                          <p:val>
                                            <p:fltVal val="0.5"/>
                                          </p:val>
                                        </p:tav>
                                        <p:tav tm="100000">
                                          <p:val>
                                            <p:strVal val="#ppt_x"/>
                                          </p:val>
                                        </p:tav>
                                      </p:tavLst>
                                    </p:anim>
                                    <p:anim calcmode="lin" valueType="num">
                                      <p:cBhvr>
                                        <p:cTn id="44" dur="200" fill="hold"/>
                                        <p:tgtEl>
                                          <p:spTgt spid="440472"/>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58" grpId="0"/>
      <p:bldP spid="440460" grpId="0"/>
      <p:bldP spid="44046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r>
              <a:rPr lang="en-US" altLang="en-US"/>
              <a:t>Chu kì sống SOA</a:t>
            </a:r>
          </a:p>
        </p:txBody>
      </p:sp>
      <p:sp>
        <p:nvSpPr>
          <p:cNvPr id="3" name="Content Placeholder 2"/>
          <p:cNvSpPr>
            <a:spLocks noGrp="1"/>
          </p:cNvSpPr>
          <p:nvPr>
            <p:ph idx="1"/>
          </p:nvPr>
        </p:nvSpPr>
        <p:spPr/>
        <p:txBody>
          <a:bodyPr/>
          <a:lstStyle/>
          <a:p>
            <a:endParaRPr lang="en-US"/>
          </a:p>
        </p:txBody>
      </p:sp>
      <p:pic>
        <p:nvPicPr>
          <p:cNvPr id="449539" name="Picture 3">
            <a:hlinkClick r:id="" action="ppaction://hlinkshowjump?jump=nextslide"/>
          </p:cNvPr>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124075" y="2133600"/>
            <a:ext cx="3887788" cy="2692400"/>
          </a:xfrm>
          <a:prstGeom prst="rect">
            <a:avLst/>
          </a:prstGeom>
          <a:noFill/>
          <a:extLst>
            <a:ext uri="{909E8E84-426E-40DD-AFC4-6F175D3DCCD1}">
              <a14:hiddenFill xmlns:a14="http://schemas.microsoft.com/office/drawing/2010/main">
                <a:solidFill>
                  <a:srgbClr val="3366FF"/>
                </a:solidFill>
              </a14:hiddenFill>
            </a:ext>
          </a:extLst>
        </p:spPr>
      </p:pic>
      <p:sp>
        <p:nvSpPr>
          <p:cNvPr id="449540" name="AutoShape 4"/>
          <p:cNvSpPr>
            <a:spLocks noChangeArrowheads="1"/>
          </p:cNvSpPr>
          <p:nvPr/>
        </p:nvSpPr>
        <p:spPr bwMode="auto">
          <a:xfrm>
            <a:off x="179388" y="4797425"/>
            <a:ext cx="2736850" cy="1295400"/>
          </a:xfrm>
          <a:prstGeom prst="flowChartAlternateProcess">
            <a:avLst/>
          </a:prstGeom>
          <a:gradFill rotWithShape="1">
            <a:gsLst>
              <a:gs pos="0">
                <a:srgbClr val="99CCFF">
                  <a:gamma/>
                  <a:shade val="3137"/>
                  <a:invGamma/>
                </a:srgbClr>
              </a:gs>
              <a:gs pos="50000">
                <a:srgbClr val="99CCFF"/>
              </a:gs>
              <a:gs pos="100000">
                <a:srgbClr val="99CCFF">
                  <a:gamma/>
                  <a:shade val="3137"/>
                  <a:invGamma/>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99CCFF"/>
            </a:extrusionClr>
            <a:contourClr>
              <a:srgbClr val="99CCFF"/>
            </a:contour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nSpc>
                <a:spcPct val="90000"/>
              </a:lnSpc>
              <a:spcAft>
                <a:spcPct val="45000"/>
              </a:spcAft>
              <a:buClr>
                <a:schemeClr val="accent2"/>
              </a:buClr>
              <a:buFont typeface="Wingdings" panose="05000000000000000000" pitchFamily="2" charset="2"/>
              <a:buChar char="§"/>
            </a:pPr>
            <a:endParaRPr lang="en-US" altLang="en-US" sz="900" b="1">
              <a:latin typeface="Arial" panose="020B0604020202020204" pitchFamily="34" charset="0"/>
            </a:endParaRPr>
          </a:p>
        </p:txBody>
      </p:sp>
      <p:sp>
        <p:nvSpPr>
          <p:cNvPr id="449541" name="Line 5"/>
          <p:cNvSpPr>
            <a:spLocks noChangeShapeType="1"/>
          </p:cNvSpPr>
          <p:nvPr/>
        </p:nvSpPr>
        <p:spPr bwMode="auto">
          <a:xfrm>
            <a:off x="3059113" y="1844675"/>
            <a:ext cx="0" cy="0"/>
          </a:xfrm>
          <a:prstGeom prst="line">
            <a:avLst/>
          </a:prstGeom>
          <a:noFill/>
          <a:ln w="9525">
            <a:pattFill prst="smConfetti">
              <a:fgClr>
                <a:srgbClr val="3366FF"/>
              </a:fgClr>
              <a:bgClr>
                <a:srgbClr val="FFFFFF"/>
              </a:bgClr>
            </a:patt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9542" name="Line 6"/>
          <p:cNvSpPr>
            <a:spLocks noChangeShapeType="1"/>
          </p:cNvSpPr>
          <p:nvPr/>
        </p:nvSpPr>
        <p:spPr bwMode="auto">
          <a:xfrm flipV="1">
            <a:off x="1476375" y="3644900"/>
            <a:ext cx="1295400" cy="1152525"/>
          </a:xfrm>
          <a:prstGeom prst="line">
            <a:avLst/>
          </a:prstGeom>
          <a:noFill/>
          <a:ln w="38100">
            <a:solidFill>
              <a:srgbClr val="FF00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9543" name="Text Box 7"/>
          <p:cNvSpPr txBox="1">
            <a:spLocks noChangeArrowheads="1"/>
          </p:cNvSpPr>
          <p:nvPr/>
        </p:nvSpPr>
        <p:spPr bwMode="auto">
          <a:xfrm>
            <a:off x="323850" y="5300663"/>
            <a:ext cx="2447925" cy="336550"/>
          </a:xfrm>
          <a:prstGeom prst="rect">
            <a:avLst/>
          </a:prstGeom>
          <a:gradFill rotWithShape="1">
            <a:gsLst>
              <a:gs pos="0">
                <a:srgbClr val="00FF00">
                  <a:gamma/>
                  <a:shade val="69804"/>
                  <a:invGamma/>
                </a:srgbClr>
              </a:gs>
              <a:gs pos="50000">
                <a:srgbClr val="00FF00"/>
              </a:gs>
              <a:gs pos="100000">
                <a:srgbClr val="00FF00">
                  <a:gamma/>
                  <a:shade val="69804"/>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latin typeface="Arial" panose="020B0604020202020204" pitchFamily="34" charset="0"/>
              </a:rPr>
              <a:t>Mô Hình &amp; Mô Phỏng</a:t>
            </a:r>
          </a:p>
        </p:txBody>
      </p:sp>
      <p:sp>
        <p:nvSpPr>
          <p:cNvPr id="449544" name="Text Box 8"/>
          <p:cNvSpPr txBox="1">
            <a:spLocks noChangeArrowheads="1"/>
          </p:cNvSpPr>
          <p:nvPr/>
        </p:nvSpPr>
        <p:spPr bwMode="auto">
          <a:xfrm>
            <a:off x="323850" y="4892675"/>
            <a:ext cx="2447925" cy="336550"/>
          </a:xfrm>
          <a:prstGeom prst="rect">
            <a:avLst/>
          </a:prstGeom>
          <a:gradFill rotWithShape="1">
            <a:gsLst>
              <a:gs pos="0">
                <a:srgbClr val="00FF00">
                  <a:gamma/>
                  <a:shade val="69804"/>
                  <a:invGamma/>
                </a:srgbClr>
              </a:gs>
              <a:gs pos="50000">
                <a:srgbClr val="00FF00"/>
              </a:gs>
              <a:gs pos="100000">
                <a:srgbClr val="00FF00">
                  <a:gamma/>
                  <a:shade val="69804"/>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latin typeface="Arial" panose="020B0604020202020204" pitchFamily="34" charset="0"/>
              </a:rPr>
              <a:t>Thu Thập Yêu cầu</a:t>
            </a:r>
          </a:p>
        </p:txBody>
      </p:sp>
      <p:sp>
        <p:nvSpPr>
          <p:cNvPr id="449545" name="Text Box 9"/>
          <p:cNvSpPr txBox="1">
            <a:spLocks noChangeArrowheads="1"/>
          </p:cNvSpPr>
          <p:nvPr/>
        </p:nvSpPr>
        <p:spPr bwMode="auto">
          <a:xfrm>
            <a:off x="323850" y="5684838"/>
            <a:ext cx="2376488" cy="336550"/>
          </a:xfrm>
          <a:prstGeom prst="rect">
            <a:avLst/>
          </a:prstGeom>
          <a:gradFill rotWithShape="1">
            <a:gsLst>
              <a:gs pos="0">
                <a:srgbClr val="00FF00">
                  <a:gamma/>
                  <a:shade val="69804"/>
                  <a:invGamma/>
                </a:srgbClr>
              </a:gs>
              <a:gs pos="50000">
                <a:srgbClr val="00FF00"/>
              </a:gs>
              <a:gs pos="100000">
                <a:srgbClr val="00FF00">
                  <a:gamma/>
                  <a:shade val="69804"/>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latin typeface="Arial" panose="020B0604020202020204" pitchFamily="34" charset="0"/>
              </a:rPr>
              <a:t>Thiết Kế</a:t>
            </a:r>
          </a:p>
        </p:txBody>
      </p:sp>
      <p:sp>
        <p:nvSpPr>
          <p:cNvPr id="449546" name="AutoShape 10"/>
          <p:cNvSpPr>
            <a:spLocks noChangeArrowheads="1"/>
          </p:cNvSpPr>
          <p:nvPr/>
        </p:nvSpPr>
        <p:spPr bwMode="auto">
          <a:xfrm>
            <a:off x="250825" y="1268413"/>
            <a:ext cx="2736850" cy="1295400"/>
          </a:xfrm>
          <a:prstGeom prst="flowChartAlternateProcess">
            <a:avLst/>
          </a:prstGeom>
          <a:gradFill rotWithShape="1">
            <a:gsLst>
              <a:gs pos="0">
                <a:srgbClr val="99CCFF">
                  <a:gamma/>
                  <a:shade val="3137"/>
                  <a:invGamma/>
                </a:srgbClr>
              </a:gs>
              <a:gs pos="50000">
                <a:srgbClr val="99CCFF"/>
              </a:gs>
              <a:gs pos="100000">
                <a:srgbClr val="99CCFF">
                  <a:gamma/>
                  <a:shade val="3137"/>
                  <a:invGamma/>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99CCFF"/>
            </a:extrusionClr>
            <a:contourClr>
              <a:srgbClr val="99CCFF"/>
            </a:contour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nSpc>
                <a:spcPct val="90000"/>
              </a:lnSpc>
              <a:spcAft>
                <a:spcPct val="45000"/>
              </a:spcAft>
              <a:buClr>
                <a:schemeClr val="accent2"/>
              </a:buClr>
              <a:buFont typeface="Wingdings" panose="05000000000000000000" pitchFamily="2" charset="2"/>
              <a:buChar char="§"/>
            </a:pPr>
            <a:endParaRPr lang="en-US" altLang="en-US" sz="900" b="1">
              <a:latin typeface="Arial" panose="020B0604020202020204" pitchFamily="34" charset="0"/>
            </a:endParaRPr>
          </a:p>
        </p:txBody>
      </p:sp>
      <p:sp>
        <p:nvSpPr>
          <p:cNvPr id="449547" name="Text Box 11"/>
          <p:cNvSpPr txBox="1">
            <a:spLocks noChangeArrowheads="1"/>
          </p:cNvSpPr>
          <p:nvPr/>
        </p:nvSpPr>
        <p:spPr bwMode="auto">
          <a:xfrm>
            <a:off x="395288" y="1773238"/>
            <a:ext cx="2447925" cy="336550"/>
          </a:xfrm>
          <a:prstGeom prst="rect">
            <a:avLst/>
          </a:prstGeom>
          <a:gradFill rotWithShape="1">
            <a:gsLst>
              <a:gs pos="0">
                <a:srgbClr val="00FF00">
                  <a:gamma/>
                  <a:shade val="69804"/>
                  <a:invGamma/>
                </a:srgbClr>
              </a:gs>
              <a:gs pos="50000">
                <a:srgbClr val="00FF00"/>
              </a:gs>
              <a:gs pos="100000">
                <a:srgbClr val="00FF00">
                  <a:gamma/>
                  <a:shade val="69804"/>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latin typeface="Arial" panose="020B0604020202020204" pitchFamily="34" charset="0"/>
              </a:rPr>
              <a:t>Xây Dựng &amp; Kiểm Thử</a:t>
            </a:r>
          </a:p>
        </p:txBody>
      </p:sp>
      <p:sp>
        <p:nvSpPr>
          <p:cNvPr id="449548" name="Text Box 12"/>
          <p:cNvSpPr txBox="1">
            <a:spLocks noChangeArrowheads="1"/>
          </p:cNvSpPr>
          <p:nvPr/>
        </p:nvSpPr>
        <p:spPr bwMode="auto">
          <a:xfrm>
            <a:off x="395288" y="1341438"/>
            <a:ext cx="2447925" cy="336550"/>
          </a:xfrm>
          <a:prstGeom prst="rect">
            <a:avLst/>
          </a:prstGeom>
          <a:gradFill rotWithShape="1">
            <a:gsLst>
              <a:gs pos="0">
                <a:srgbClr val="00FF00">
                  <a:gamma/>
                  <a:shade val="69804"/>
                  <a:invGamma/>
                </a:srgbClr>
              </a:gs>
              <a:gs pos="50000">
                <a:srgbClr val="00FF00"/>
              </a:gs>
              <a:gs pos="100000">
                <a:srgbClr val="00FF00">
                  <a:gamma/>
                  <a:shade val="69804"/>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latin typeface="Arial" panose="020B0604020202020204" pitchFamily="34" charset="0"/>
              </a:rPr>
              <a:t>Tìm Kiếm</a:t>
            </a:r>
          </a:p>
        </p:txBody>
      </p:sp>
      <p:sp>
        <p:nvSpPr>
          <p:cNvPr id="449549" name="Text Box 13"/>
          <p:cNvSpPr txBox="1">
            <a:spLocks noChangeArrowheads="1"/>
          </p:cNvSpPr>
          <p:nvPr/>
        </p:nvSpPr>
        <p:spPr bwMode="auto">
          <a:xfrm>
            <a:off x="395288" y="2155825"/>
            <a:ext cx="2447925" cy="336550"/>
          </a:xfrm>
          <a:prstGeom prst="rect">
            <a:avLst/>
          </a:prstGeom>
          <a:gradFill rotWithShape="1">
            <a:gsLst>
              <a:gs pos="0">
                <a:srgbClr val="00FF00">
                  <a:gamma/>
                  <a:shade val="69804"/>
                  <a:invGamma/>
                </a:srgbClr>
              </a:gs>
              <a:gs pos="50000">
                <a:srgbClr val="00FF00"/>
              </a:gs>
              <a:gs pos="100000">
                <a:srgbClr val="00FF00">
                  <a:gamma/>
                  <a:shade val="69804"/>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latin typeface="Arial" panose="020B0604020202020204" pitchFamily="34" charset="0"/>
              </a:rPr>
              <a:t>Tổng Hợp</a:t>
            </a:r>
          </a:p>
        </p:txBody>
      </p:sp>
      <p:sp>
        <p:nvSpPr>
          <p:cNvPr id="449550" name="Line 14"/>
          <p:cNvSpPr>
            <a:spLocks noChangeShapeType="1"/>
          </p:cNvSpPr>
          <p:nvPr/>
        </p:nvSpPr>
        <p:spPr bwMode="auto">
          <a:xfrm>
            <a:off x="2987675" y="1773238"/>
            <a:ext cx="792163" cy="576262"/>
          </a:xfrm>
          <a:prstGeom prst="line">
            <a:avLst/>
          </a:prstGeom>
          <a:noFill/>
          <a:ln w="38100">
            <a:solidFill>
              <a:srgbClr val="FF00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9551" name="AutoShape 15"/>
          <p:cNvSpPr>
            <a:spLocks noChangeArrowheads="1"/>
          </p:cNvSpPr>
          <p:nvPr/>
        </p:nvSpPr>
        <p:spPr bwMode="auto">
          <a:xfrm>
            <a:off x="5724525" y="765175"/>
            <a:ext cx="2808288" cy="1368425"/>
          </a:xfrm>
          <a:prstGeom prst="flowChartAlternateProcess">
            <a:avLst/>
          </a:prstGeom>
          <a:gradFill rotWithShape="1">
            <a:gsLst>
              <a:gs pos="0">
                <a:srgbClr val="99CCFF">
                  <a:gamma/>
                  <a:shade val="3137"/>
                  <a:invGamma/>
                </a:srgbClr>
              </a:gs>
              <a:gs pos="50000">
                <a:srgbClr val="99CCFF"/>
              </a:gs>
              <a:gs pos="100000">
                <a:srgbClr val="99CCFF">
                  <a:gamma/>
                  <a:shade val="3137"/>
                  <a:invGamma/>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99CCFF"/>
            </a:extrusionClr>
            <a:contourClr>
              <a:srgbClr val="99CCFF"/>
            </a:contour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nSpc>
                <a:spcPct val="90000"/>
              </a:lnSpc>
              <a:spcAft>
                <a:spcPct val="45000"/>
              </a:spcAft>
              <a:buClr>
                <a:schemeClr val="accent2"/>
              </a:buClr>
              <a:buFont typeface="Wingdings" panose="05000000000000000000" pitchFamily="2" charset="2"/>
              <a:buChar char="§"/>
            </a:pPr>
            <a:endParaRPr lang="en-US" altLang="en-US" sz="900" b="1">
              <a:latin typeface="Arial" panose="020B0604020202020204" pitchFamily="34" charset="0"/>
            </a:endParaRPr>
          </a:p>
        </p:txBody>
      </p:sp>
      <p:sp>
        <p:nvSpPr>
          <p:cNvPr id="449552" name="Text Box 16"/>
          <p:cNvSpPr txBox="1">
            <a:spLocks noChangeArrowheads="1"/>
          </p:cNvSpPr>
          <p:nvPr/>
        </p:nvSpPr>
        <p:spPr bwMode="auto">
          <a:xfrm>
            <a:off x="5868988" y="1270000"/>
            <a:ext cx="2447925" cy="336550"/>
          </a:xfrm>
          <a:prstGeom prst="rect">
            <a:avLst/>
          </a:prstGeom>
          <a:gradFill rotWithShape="1">
            <a:gsLst>
              <a:gs pos="0">
                <a:srgbClr val="00FF00">
                  <a:gamma/>
                  <a:shade val="69804"/>
                  <a:invGamma/>
                </a:srgbClr>
              </a:gs>
              <a:gs pos="50000">
                <a:srgbClr val="00FF00"/>
              </a:gs>
              <a:gs pos="100000">
                <a:srgbClr val="00FF00">
                  <a:gamma/>
                  <a:shade val="69804"/>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latin typeface="Arial" panose="020B0604020202020204" pitchFamily="34" charset="0"/>
              </a:rPr>
              <a:t>Tích Hợp Qui Trình</a:t>
            </a:r>
          </a:p>
        </p:txBody>
      </p:sp>
      <p:sp>
        <p:nvSpPr>
          <p:cNvPr id="449553" name="Text Box 17"/>
          <p:cNvSpPr txBox="1">
            <a:spLocks noChangeArrowheads="1"/>
          </p:cNvSpPr>
          <p:nvPr/>
        </p:nvSpPr>
        <p:spPr bwMode="auto">
          <a:xfrm>
            <a:off x="5868988" y="838200"/>
            <a:ext cx="2447925" cy="336550"/>
          </a:xfrm>
          <a:prstGeom prst="rect">
            <a:avLst/>
          </a:prstGeom>
          <a:gradFill rotWithShape="1">
            <a:gsLst>
              <a:gs pos="0">
                <a:srgbClr val="00FF00">
                  <a:gamma/>
                  <a:shade val="69804"/>
                  <a:invGamma/>
                </a:srgbClr>
              </a:gs>
              <a:gs pos="50000">
                <a:srgbClr val="00FF00"/>
              </a:gs>
              <a:gs pos="100000">
                <a:srgbClr val="00FF00">
                  <a:gamma/>
                  <a:shade val="69804"/>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latin typeface="Arial" panose="020B0604020202020204" pitchFamily="34" charset="0"/>
              </a:rPr>
              <a:t>Tích Hợp Con Người</a:t>
            </a:r>
          </a:p>
        </p:txBody>
      </p:sp>
      <p:sp>
        <p:nvSpPr>
          <p:cNvPr id="449554" name="Text Box 18"/>
          <p:cNvSpPr txBox="1">
            <a:spLocks noChangeArrowheads="1"/>
          </p:cNvSpPr>
          <p:nvPr/>
        </p:nvSpPr>
        <p:spPr bwMode="auto">
          <a:xfrm>
            <a:off x="5868988" y="1695450"/>
            <a:ext cx="2447925" cy="336550"/>
          </a:xfrm>
          <a:prstGeom prst="rect">
            <a:avLst/>
          </a:prstGeom>
          <a:gradFill rotWithShape="1">
            <a:gsLst>
              <a:gs pos="0">
                <a:srgbClr val="00FF00">
                  <a:gamma/>
                  <a:shade val="69804"/>
                  <a:invGamma/>
                </a:srgbClr>
              </a:gs>
              <a:gs pos="50000">
                <a:srgbClr val="00FF00"/>
              </a:gs>
              <a:gs pos="100000">
                <a:srgbClr val="00FF00">
                  <a:gamma/>
                  <a:shade val="69804"/>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latin typeface="Arial" panose="020B0604020202020204" pitchFamily="34" charset="0"/>
              </a:rPr>
              <a:t>Tích Hợp Thông Tin</a:t>
            </a:r>
          </a:p>
        </p:txBody>
      </p:sp>
      <p:sp>
        <p:nvSpPr>
          <p:cNvPr id="449555" name="Line 19"/>
          <p:cNvSpPr>
            <a:spLocks noChangeShapeType="1"/>
          </p:cNvSpPr>
          <p:nvPr/>
        </p:nvSpPr>
        <p:spPr bwMode="auto">
          <a:xfrm flipH="1">
            <a:off x="5219700" y="1484313"/>
            <a:ext cx="504825" cy="1223962"/>
          </a:xfrm>
          <a:prstGeom prst="line">
            <a:avLst/>
          </a:prstGeom>
          <a:noFill/>
          <a:ln w="38100">
            <a:solidFill>
              <a:srgbClr val="FF00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9556" name="AutoShape 20"/>
          <p:cNvSpPr>
            <a:spLocks noChangeArrowheads="1"/>
          </p:cNvSpPr>
          <p:nvPr/>
        </p:nvSpPr>
        <p:spPr bwMode="auto">
          <a:xfrm>
            <a:off x="5867400" y="4076700"/>
            <a:ext cx="3097213" cy="2089150"/>
          </a:xfrm>
          <a:prstGeom prst="flowChartAlternateProcess">
            <a:avLst/>
          </a:prstGeom>
          <a:gradFill rotWithShape="1">
            <a:gsLst>
              <a:gs pos="0">
                <a:srgbClr val="99CCFF">
                  <a:gamma/>
                  <a:shade val="3137"/>
                  <a:invGamma/>
                </a:srgbClr>
              </a:gs>
              <a:gs pos="50000">
                <a:srgbClr val="99CCFF"/>
              </a:gs>
              <a:gs pos="100000">
                <a:srgbClr val="99CCFF">
                  <a:gamma/>
                  <a:shade val="3137"/>
                  <a:invGamma/>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99CCFF"/>
            </a:extrusionClr>
            <a:contourClr>
              <a:srgbClr val="99CCFF"/>
            </a:contour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nSpc>
                <a:spcPct val="90000"/>
              </a:lnSpc>
              <a:spcAft>
                <a:spcPct val="45000"/>
              </a:spcAft>
              <a:buClr>
                <a:schemeClr val="accent2"/>
              </a:buClr>
              <a:buFont typeface="Wingdings" panose="05000000000000000000" pitchFamily="2" charset="2"/>
              <a:buChar char="§"/>
            </a:pPr>
            <a:endParaRPr lang="en-US" altLang="en-US" sz="900" b="1">
              <a:latin typeface="Arial" panose="020B0604020202020204" pitchFamily="34" charset="0"/>
            </a:endParaRPr>
          </a:p>
        </p:txBody>
      </p:sp>
      <p:sp>
        <p:nvSpPr>
          <p:cNvPr id="449557" name="Text Box 21"/>
          <p:cNvSpPr txBox="1">
            <a:spLocks noChangeArrowheads="1"/>
          </p:cNvSpPr>
          <p:nvPr/>
        </p:nvSpPr>
        <p:spPr bwMode="auto">
          <a:xfrm>
            <a:off x="6011863" y="4868863"/>
            <a:ext cx="2881312" cy="549275"/>
          </a:xfrm>
          <a:prstGeom prst="rect">
            <a:avLst/>
          </a:prstGeom>
          <a:gradFill rotWithShape="1">
            <a:gsLst>
              <a:gs pos="0">
                <a:srgbClr val="00FF00">
                  <a:gamma/>
                  <a:shade val="69804"/>
                  <a:invGamma/>
                </a:srgbClr>
              </a:gs>
              <a:gs pos="50000">
                <a:srgbClr val="00FF00"/>
              </a:gs>
              <a:gs pos="100000">
                <a:srgbClr val="00FF00">
                  <a:gamma/>
                  <a:shade val="69804"/>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500" b="1">
                <a:latin typeface="Arial" panose="020B0604020202020204" pitchFamily="34" charset="0"/>
              </a:rPr>
              <a:t>Quản Lý                                    Tính Đồng Nhất &amp; Nhất Quán</a:t>
            </a:r>
          </a:p>
        </p:txBody>
      </p:sp>
      <p:sp>
        <p:nvSpPr>
          <p:cNvPr id="449558" name="Text Box 22"/>
          <p:cNvSpPr txBox="1">
            <a:spLocks noChangeArrowheads="1"/>
          </p:cNvSpPr>
          <p:nvPr/>
        </p:nvSpPr>
        <p:spPr bwMode="auto">
          <a:xfrm>
            <a:off x="5940425" y="4221163"/>
            <a:ext cx="2952750" cy="549275"/>
          </a:xfrm>
          <a:prstGeom prst="rect">
            <a:avLst/>
          </a:prstGeom>
          <a:gradFill rotWithShape="1">
            <a:gsLst>
              <a:gs pos="0">
                <a:srgbClr val="00FF00">
                  <a:gamma/>
                  <a:shade val="69804"/>
                  <a:invGamma/>
                </a:srgbClr>
              </a:gs>
              <a:gs pos="50000">
                <a:srgbClr val="00FF00"/>
              </a:gs>
              <a:gs pos="100000">
                <a:srgbClr val="00FF00">
                  <a:gamma/>
                  <a:shade val="69804"/>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500" b="1">
                <a:latin typeface="Arial" panose="020B0604020202020204" pitchFamily="34" charset="0"/>
              </a:rPr>
              <a:t>Quản Lý                                     Các  Ứng Dụng &amp; Dịch Vụ</a:t>
            </a:r>
          </a:p>
        </p:txBody>
      </p:sp>
      <p:sp>
        <p:nvSpPr>
          <p:cNvPr id="449559" name="Text Box 23"/>
          <p:cNvSpPr txBox="1">
            <a:spLocks noChangeArrowheads="1"/>
          </p:cNvSpPr>
          <p:nvPr/>
        </p:nvSpPr>
        <p:spPr bwMode="auto">
          <a:xfrm>
            <a:off x="6011863" y="5516563"/>
            <a:ext cx="2881312" cy="523220"/>
          </a:xfrm>
          <a:prstGeom prst="rect">
            <a:avLst/>
          </a:prstGeom>
          <a:gradFill rotWithShape="1">
            <a:gsLst>
              <a:gs pos="0">
                <a:srgbClr val="00FF00">
                  <a:gamma/>
                  <a:shade val="69804"/>
                  <a:invGamma/>
                </a:srgbClr>
              </a:gs>
              <a:gs pos="50000">
                <a:srgbClr val="00FF00"/>
              </a:gs>
              <a:gs pos="100000">
                <a:srgbClr val="00FF00">
                  <a:gamma/>
                  <a:shade val="69804"/>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latin typeface="Arial" panose="020B0604020202020204" pitchFamily="34" charset="0"/>
              </a:rPr>
              <a:t>Kiểm Soát                                 Các Đo Lường Nghiệp Vụ</a:t>
            </a:r>
          </a:p>
        </p:txBody>
      </p:sp>
      <p:sp>
        <p:nvSpPr>
          <p:cNvPr id="449560" name="Line 24"/>
          <p:cNvSpPr>
            <a:spLocks noChangeShapeType="1"/>
          </p:cNvSpPr>
          <p:nvPr/>
        </p:nvSpPr>
        <p:spPr bwMode="auto">
          <a:xfrm flipH="1" flipV="1">
            <a:off x="4716463" y="3933825"/>
            <a:ext cx="1150937" cy="1008063"/>
          </a:xfrm>
          <a:prstGeom prst="line">
            <a:avLst/>
          </a:prstGeom>
          <a:noFill/>
          <a:ln w="38100">
            <a:solidFill>
              <a:srgbClr val="FF00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 name="Slide Number Placeholder 3"/>
          <p:cNvSpPr>
            <a:spLocks noGrp="1"/>
          </p:cNvSpPr>
          <p:nvPr>
            <p:ph type="sldNum" sz="quarter" idx="12"/>
          </p:nvPr>
        </p:nvSpPr>
        <p:spPr/>
        <p:txBody>
          <a:bodyPr/>
          <a:lstStyle/>
          <a:p>
            <a:fld id="{AFAC82AD-8CFC-4AB9-AD4D-B4038A0EFAC2}" type="slidenum">
              <a:rPr lang="en-US" altLang="en-US" smtClean="0">
                <a:solidFill>
                  <a:prstClr val="black"/>
                </a:solidFill>
              </a:rPr>
              <a:pPr/>
              <a:t>11</a:t>
            </a:fld>
            <a:endParaRPr lang="en-US" altLang="en-US">
              <a:solidFill>
                <a:prstClr val="black"/>
              </a:solidFill>
            </a:endParaRPr>
          </a:p>
        </p:txBody>
      </p:sp>
    </p:spTree>
    <p:custDataLst>
      <p:tags r:id="rId1"/>
    </p:custDataLst>
  </p:cSld>
  <p:clrMapOvr>
    <a:masterClrMapping/>
  </p:clrMapOvr>
  <p:transition advTm="130908"/>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449539"/>
                                        </p:tgtEl>
                                        <p:attrNameLst>
                                          <p:attrName>style.visibility</p:attrName>
                                        </p:attrNameLst>
                                      </p:cBhvr>
                                      <p:to>
                                        <p:strVal val="visible"/>
                                      </p:to>
                                    </p:set>
                                    <p:anim calcmode="lin" valueType="num">
                                      <p:cBhvr additive="base">
                                        <p:cTn id="7" dur="300" fill="hold"/>
                                        <p:tgtEl>
                                          <p:spTgt spid="449539"/>
                                        </p:tgtEl>
                                        <p:attrNameLst>
                                          <p:attrName>ppt_x</p:attrName>
                                        </p:attrNameLst>
                                      </p:cBhvr>
                                      <p:tavLst>
                                        <p:tav tm="0">
                                          <p:val>
                                            <p:strVal val="#ppt_x"/>
                                          </p:val>
                                        </p:tav>
                                        <p:tav tm="100000">
                                          <p:val>
                                            <p:strVal val="#ppt_x"/>
                                          </p:val>
                                        </p:tav>
                                      </p:tavLst>
                                    </p:anim>
                                    <p:anim calcmode="lin" valueType="num">
                                      <p:cBhvr additive="base">
                                        <p:cTn id="8" dur="300" fill="hold"/>
                                        <p:tgtEl>
                                          <p:spTgt spid="44953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9" presetClass="entr" presetSubtype="0" accel="100000" fill="hold" grpId="0" nodeType="clickEffect">
                                  <p:stCondLst>
                                    <p:cond delay="0"/>
                                  </p:stCondLst>
                                  <p:childTnLst>
                                    <p:set>
                                      <p:cBhvr>
                                        <p:cTn id="12" dur="1" fill="hold">
                                          <p:stCondLst>
                                            <p:cond delay="0"/>
                                          </p:stCondLst>
                                        </p:cTn>
                                        <p:tgtEl>
                                          <p:spTgt spid="449542"/>
                                        </p:tgtEl>
                                        <p:attrNameLst>
                                          <p:attrName>style.visibility</p:attrName>
                                        </p:attrNameLst>
                                      </p:cBhvr>
                                      <p:to>
                                        <p:strVal val="visible"/>
                                      </p:to>
                                    </p:set>
                                    <p:anim calcmode="lin" valueType="num">
                                      <p:cBhvr>
                                        <p:cTn id="13" dur="300" fill="hold"/>
                                        <p:tgtEl>
                                          <p:spTgt spid="449542"/>
                                        </p:tgtEl>
                                        <p:attrNameLst>
                                          <p:attrName>ppt_h</p:attrName>
                                        </p:attrNameLst>
                                      </p:cBhvr>
                                      <p:tavLst>
                                        <p:tav tm="0">
                                          <p:val>
                                            <p:strVal val="#ppt_h/20"/>
                                          </p:val>
                                        </p:tav>
                                        <p:tav tm="50000">
                                          <p:val>
                                            <p:strVal val="#ppt_h/20"/>
                                          </p:val>
                                        </p:tav>
                                        <p:tav tm="100000">
                                          <p:val>
                                            <p:strVal val="#ppt_h"/>
                                          </p:val>
                                        </p:tav>
                                      </p:tavLst>
                                    </p:anim>
                                    <p:anim calcmode="lin" valueType="num">
                                      <p:cBhvr>
                                        <p:cTn id="14" dur="300" fill="hold"/>
                                        <p:tgtEl>
                                          <p:spTgt spid="449542"/>
                                        </p:tgtEl>
                                        <p:attrNameLst>
                                          <p:attrName>ppt_w</p:attrName>
                                        </p:attrNameLst>
                                      </p:cBhvr>
                                      <p:tavLst>
                                        <p:tav tm="0">
                                          <p:val>
                                            <p:strVal val="#ppt_w+.3"/>
                                          </p:val>
                                        </p:tav>
                                        <p:tav tm="50000">
                                          <p:val>
                                            <p:strVal val="#ppt_w+.3"/>
                                          </p:val>
                                        </p:tav>
                                        <p:tav tm="100000">
                                          <p:val>
                                            <p:strVal val="#ppt_w"/>
                                          </p:val>
                                        </p:tav>
                                      </p:tavLst>
                                    </p:anim>
                                    <p:anim calcmode="lin" valueType="num">
                                      <p:cBhvr>
                                        <p:cTn id="15" dur="300" fill="hold"/>
                                        <p:tgtEl>
                                          <p:spTgt spid="449542"/>
                                        </p:tgtEl>
                                        <p:attrNameLst>
                                          <p:attrName>ppt_x</p:attrName>
                                        </p:attrNameLst>
                                      </p:cBhvr>
                                      <p:tavLst>
                                        <p:tav tm="0">
                                          <p:val>
                                            <p:strVal val="#ppt_x-.3"/>
                                          </p:val>
                                        </p:tav>
                                        <p:tav tm="50000">
                                          <p:val>
                                            <p:strVal val="#ppt_x"/>
                                          </p:val>
                                        </p:tav>
                                        <p:tav tm="100000">
                                          <p:val>
                                            <p:strVal val="#ppt_x"/>
                                          </p:val>
                                        </p:tav>
                                      </p:tavLst>
                                    </p:anim>
                                    <p:anim calcmode="lin" valueType="num">
                                      <p:cBhvr>
                                        <p:cTn id="16" dur="300" fill="hold"/>
                                        <p:tgtEl>
                                          <p:spTgt spid="449542"/>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300"/>
                            </p:stCondLst>
                            <p:childTnLst>
                              <p:par>
                                <p:cTn id="18" presetID="18" presetClass="entr" presetSubtype="12" fill="hold" grpId="0" nodeType="afterEffect">
                                  <p:stCondLst>
                                    <p:cond delay="0"/>
                                  </p:stCondLst>
                                  <p:childTnLst>
                                    <p:set>
                                      <p:cBhvr>
                                        <p:cTn id="19" dur="1" fill="hold">
                                          <p:stCondLst>
                                            <p:cond delay="0"/>
                                          </p:stCondLst>
                                        </p:cTn>
                                        <p:tgtEl>
                                          <p:spTgt spid="449540"/>
                                        </p:tgtEl>
                                        <p:attrNameLst>
                                          <p:attrName>style.visibility</p:attrName>
                                        </p:attrNameLst>
                                      </p:cBhvr>
                                      <p:to>
                                        <p:strVal val="visible"/>
                                      </p:to>
                                    </p:set>
                                    <p:animEffect transition="in" filter="strips(downLeft)">
                                      <p:cBhvr>
                                        <p:cTn id="20" dur="300"/>
                                        <p:tgtEl>
                                          <p:spTgt spid="449540"/>
                                        </p:tgtEl>
                                      </p:cBhvr>
                                    </p:animEffect>
                                  </p:childTnLst>
                                </p:cTn>
                              </p:par>
                            </p:childTnLst>
                          </p:cTn>
                        </p:par>
                        <p:par>
                          <p:cTn id="21" fill="hold" nodeType="afterGroup">
                            <p:stCondLst>
                              <p:cond delay="600"/>
                            </p:stCondLst>
                            <p:childTnLst>
                              <p:par>
                                <p:cTn id="22" presetID="2" presetClass="entr" presetSubtype="4" fill="hold" grpId="0" nodeType="afterEffect">
                                  <p:stCondLst>
                                    <p:cond delay="0"/>
                                  </p:stCondLst>
                                  <p:iterate type="lt">
                                    <p:tmPct val="0"/>
                                  </p:iterate>
                                  <p:childTnLst>
                                    <p:set>
                                      <p:cBhvr>
                                        <p:cTn id="23" dur="1" fill="hold">
                                          <p:stCondLst>
                                            <p:cond delay="0"/>
                                          </p:stCondLst>
                                        </p:cTn>
                                        <p:tgtEl>
                                          <p:spTgt spid="449544"/>
                                        </p:tgtEl>
                                        <p:attrNameLst>
                                          <p:attrName>style.visibility</p:attrName>
                                        </p:attrNameLst>
                                      </p:cBhvr>
                                      <p:to>
                                        <p:strVal val="visible"/>
                                      </p:to>
                                    </p:set>
                                    <p:anim calcmode="lin" valueType="num">
                                      <p:cBhvr additive="base">
                                        <p:cTn id="24" dur="300" fill="hold"/>
                                        <p:tgtEl>
                                          <p:spTgt spid="449544"/>
                                        </p:tgtEl>
                                        <p:attrNameLst>
                                          <p:attrName>ppt_x</p:attrName>
                                        </p:attrNameLst>
                                      </p:cBhvr>
                                      <p:tavLst>
                                        <p:tav tm="0">
                                          <p:val>
                                            <p:strVal val="#ppt_x"/>
                                          </p:val>
                                        </p:tav>
                                        <p:tav tm="100000">
                                          <p:val>
                                            <p:strVal val="#ppt_x"/>
                                          </p:val>
                                        </p:tav>
                                      </p:tavLst>
                                    </p:anim>
                                    <p:anim calcmode="lin" valueType="num">
                                      <p:cBhvr additive="base">
                                        <p:cTn id="25" dur="300" fill="hold"/>
                                        <p:tgtEl>
                                          <p:spTgt spid="449544"/>
                                        </p:tgtEl>
                                        <p:attrNameLst>
                                          <p:attrName>ppt_y</p:attrName>
                                        </p:attrNameLst>
                                      </p:cBhvr>
                                      <p:tavLst>
                                        <p:tav tm="0">
                                          <p:val>
                                            <p:strVal val="1+#ppt_h/2"/>
                                          </p:val>
                                        </p:tav>
                                        <p:tav tm="100000">
                                          <p:val>
                                            <p:strVal val="#ppt_y"/>
                                          </p:val>
                                        </p:tav>
                                      </p:tavLst>
                                    </p:anim>
                                  </p:childTnLst>
                                </p:cTn>
                              </p:par>
                            </p:childTnLst>
                          </p:cTn>
                        </p:par>
                        <p:par>
                          <p:cTn id="26" fill="hold" nodeType="afterGroup">
                            <p:stCondLst>
                              <p:cond delay="900"/>
                            </p:stCondLst>
                            <p:childTnLst>
                              <p:par>
                                <p:cTn id="27" presetID="2" presetClass="entr" presetSubtype="4" fill="hold" grpId="0" nodeType="afterEffect">
                                  <p:stCondLst>
                                    <p:cond delay="0"/>
                                  </p:stCondLst>
                                  <p:iterate type="lt">
                                    <p:tmPct val="0"/>
                                  </p:iterate>
                                  <p:childTnLst>
                                    <p:set>
                                      <p:cBhvr>
                                        <p:cTn id="28" dur="1" fill="hold">
                                          <p:stCondLst>
                                            <p:cond delay="0"/>
                                          </p:stCondLst>
                                        </p:cTn>
                                        <p:tgtEl>
                                          <p:spTgt spid="449543"/>
                                        </p:tgtEl>
                                        <p:attrNameLst>
                                          <p:attrName>style.visibility</p:attrName>
                                        </p:attrNameLst>
                                      </p:cBhvr>
                                      <p:to>
                                        <p:strVal val="visible"/>
                                      </p:to>
                                    </p:set>
                                    <p:anim calcmode="lin" valueType="num">
                                      <p:cBhvr additive="base">
                                        <p:cTn id="29" dur="300" fill="hold"/>
                                        <p:tgtEl>
                                          <p:spTgt spid="449543"/>
                                        </p:tgtEl>
                                        <p:attrNameLst>
                                          <p:attrName>ppt_x</p:attrName>
                                        </p:attrNameLst>
                                      </p:cBhvr>
                                      <p:tavLst>
                                        <p:tav tm="0">
                                          <p:val>
                                            <p:strVal val="#ppt_x"/>
                                          </p:val>
                                        </p:tav>
                                        <p:tav tm="100000">
                                          <p:val>
                                            <p:strVal val="#ppt_x"/>
                                          </p:val>
                                        </p:tav>
                                      </p:tavLst>
                                    </p:anim>
                                    <p:anim calcmode="lin" valueType="num">
                                      <p:cBhvr additive="base">
                                        <p:cTn id="30" dur="300" fill="hold"/>
                                        <p:tgtEl>
                                          <p:spTgt spid="449543"/>
                                        </p:tgtEl>
                                        <p:attrNameLst>
                                          <p:attrName>ppt_y</p:attrName>
                                        </p:attrNameLst>
                                      </p:cBhvr>
                                      <p:tavLst>
                                        <p:tav tm="0">
                                          <p:val>
                                            <p:strVal val="1+#ppt_h/2"/>
                                          </p:val>
                                        </p:tav>
                                        <p:tav tm="100000">
                                          <p:val>
                                            <p:strVal val="#ppt_y"/>
                                          </p:val>
                                        </p:tav>
                                      </p:tavLst>
                                    </p:anim>
                                  </p:childTnLst>
                                </p:cTn>
                              </p:par>
                            </p:childTnLst>
                          </p:cTn>
                        </p:par>
                        <p:par>
                          <p:cTn id="31" fill="hold" nodeType="afterGroup">
                            <p:stCondLst>
                              <p:cond delay="1200"/>
                            </p:stCondLst>
                            <p:childTnLst>
                              <p:par>
                                <p:cTn id="32" presetID="2" presetClass="entr" presetSubtype="4" fill="hold" grpId="0" nodeType="afterEffect">
                                  <p:stCondLst>
                                    <p:cond delay="0"/>
                                  </p:stCondLst>
                                  <p:iterate type="lt">
                                    <p:tmPct val="0"/>
                                  </p:iterate>
                                  <p:childTnLst>
                                    <p:set>
                                      <p:cBhvr>
                                        <p:cTn id="33" dur="1" fill="hold">
                                          <p:stCondLst>
                                            <p:cond delay="0"/>
                                          </p:stCondLst>
                                        </p:cTn>
                                        <p:tgtEl>
                                          <p:spTgt spid="449545"/>
                                        </p:tgtEl>
                                        <p:attrNameLst>
                                          <p:attrName>style.visibility</p:attrName>
                                        </p:attrNameLst>
                                      </p:cBhvr>
                                      <p:to>
                                        <p:strVal val="visible"/>
                                      </p:to>
                                    </p:set>
                                    <p:anim calcmode="lin" valueType="num">
                                      <p:cBhvr additive="base">
                                        <p:cTn id="34" dur="300" fill="hold"/>
                                        <p:tgtEl>
                                          <p:spTgt spid="449545"/>
                                        </p:tgtEl>
                                        <p:attrNameLst>
                                          <p:attrName>ppt_x</p:attrName>
                                        </p:attrNameLst>
                                      </p:cBhvr>
                                      <p:tavLst>
                                        <p:tav tm="0">
                                          <p:val>
                                            <p:strVal val="#ppt_x"/>
                                          </p:val>
                                        </p:tav>
                                        <p:tav tm="100000">
                                          <p:val>
                                            <p:strVal val="#ppt_x"/>
                                          </p:val>
                                        </p:tav>
                                      </p:tavLst>
                                    </p:anim>
                                    <p:anim calcmode="lin" valueType="num">
                                      <p:cBhvr additive="base">
                                        <p:cTn id="35" dur="300" fill="hold"/>
                                        <p:tgtEl>
                                          <p:spTgt spid="449545"/>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49550"/>
                                        </p:tgtEl>
                                        <p:attrNameLst>
                                          <p:attrName>style.visibility</p:attrName>
                                        </p:attrNameLst>
                                      </p:cBhvr>
                                      <p:to>
                                        <p:strVal val="visible"/>
                                      </p:to>
                                    </p:set>
                                    <p:animEffect transition="in" filter="fade">
                                      <p:cBhvr>
                                        <p:cTn id="40" dur="300"/>
                                        <p:tgtEl>
                                          <p:spTgt spid="449550"/>
                                        </p:tgtEl>
                                      </p:cBhvr>
                                    </p:animEffect>
                                  </p:childTnLst>
                                </p:cTn>
                              </p:par>
                            </p:childTnLst>
                          </p:cTn>
                        </p:par>
                        <p:par>
                          <p:cTn id="41" fill="hold" nodeType="afterGroup">
                            <p:stCondLst>
                              <p:cond delay="300"/>
                            </p:stCondLst>
                            <p:childTnLst>
                              <p:par>
                                <p:cTn id="42" presetID="18" presetClass="entr" presetSubtype="12" fill="hold" grpId="0" nodeType="afterEffect">
                                  <p:stCondLst>
                                    <p:cond delay="0"/>
                                  </p:stCondLst>
                                  <p:childTnLst>
                                    <p:set>
                                      <p:cBhvr>
                                        <p:cTn id="43" dur="1" fill="hold">
                                          <p:stCondLst>
                                            <p:cond delay="0"/>
                                          </p:stCondLst>
                                        </p:cTn>
                                        <p:tgtEl>
                                          <p:spTgt spid="449546"/>
                                        </p:tgtEl>
                                        <p:attrNameLst>
                                          <p:attrName>style.visibility</p:attrName>
                                        </p:attrNameLst>
                                      </p:cBhvr>
                                      <p:to>
                                        <p:strVal val="visible"/>
                                      </p:to>
                                    </p:set>
                                    <p:animEffect transition="in" filter="strips(downLeft)">
                                      <p:cBhvr>
                                        <p:cTn id="44" dur="300"/>
                                        <p:tgtEl>
                                          <p:spTgt spid="449546"/>
                                        </p:tgtEl>
                                      </p:cBhvr>
                                    </p:animEffect>
                                  </p:childTnLst>
                                </p:cTn>
                              </p:par>
                            </p:childTnLst>
                          </p:cTn>
                        </p:par>
                        <p:par>
                          <p:cTn id="45" fill="hold" nodeType="afterGroup">
                            <p:stCondLst>
                              <p:cond delay="600"/>
                            </p:stCondLst>
                            <p:childTnLst>
                              <p:par>
                                <p:cTn id="46" presetID="2" presetClass="entr" presetSubtype="4" fill="hold" grpId="0" nodeType="afterEffect">
                                  <p:stCondLst>
                                    <p:cond delay="0"/>
                                  </p:stCondLst>
                                  <p:iterate type="lt">
                                    <p:tmPct val="0"/>
                                  </p:iterate>
                                  <p:childTnLst>
                                    <p:set>
                                      <p:cBhvr>
                                        <p:cTn id="47" dur="1" fill="hold">
                                          <p:stCondLst>
                                            <p:cond delay="0"/>
                                          </p:stCondLst>
                                        </p:cTn>
                                        <p:tgtEl>
                                          <p:spTgt spid="449548"/>
                                        </p:tgtEl>
                                        <p:attrNameLst>
                                          <p:attrName>style.visibility</p:attrName>
                                        </p:attrNameLst>
                                      </p:cBhvr>
                                      <p:to>
                                        <p:strVal val="visible"/>
                                      </p:to>
                                    </p:set>
                                    <p:anim calcmode="lin" valueType="num">
                                      <p:cBhvr additive="base">
                                        <p:cTn id="48" dur="300" fill="hold"/>
                                        <p:tgtEl>
                                          <p:spTgt spid="449548"/>
                                        </p:tgtEl>
                                        <p:attrNameLst>
                                          <p:attrName>ppt_x</p:attrName>
                                        </p:attrNameLst>
                                      </p:cBhvr>
                                      <p:tavLst>
                                        <p:tav tm="0">
                                          <p:val>
                                            <p:strVal val="#ppt_x"/>
                                          </p:val>
                                        </p:tav>
                                        <p:tav tm="100000">
                                          <p:val>
                                            <p:strVal val="#ppt_x"/>
                                          </p:val>
                                        </p:tav>
                                      </p:tavLst>
                                    </p:anim>
                                    <p:anim calcmode="lin" valueType="num">
                                      <p:cBhvr additive="base">
                                        <p:cTn id="49" dur="300" fill="hold"/>
                                        <p:tgtEl>
                                          <p:spTgt spid="449548"/>
                                        </p:tgtEl>
                                        <p:attrNameLst>
                                          <p:attrName>ppt_y</p:attrName>
                                        </p:attrNameLst>
                                      </p:cBhvr>
                                      <p:tavLst>
                                        <p:tav tm="0">
                                          <p:val>
                                            <p:strVal val="1+#ppt_h/2"/>
                                          </p:val>
                                        </p:tav>
                                        <p:tav tm="100000">
                                          <p:val>
                                            <p:strVal val="#ppt_y"/>
                                          </p:val>
                                        </p:tav>
                                      </p:tavLst>
                                    </p:anim>
                                  </p:childTnLst>
                                </p:cTn>
                              </p:par>
                            </p:childTnLst>
                          </p:cTn>
                        </p:par>
                        <p:par>
                          <p:cTn id="50" fill="hold" nodeType="afterGroup">
                            <p:stCondLst>
                              <p:cond delay="900"/>
                            </p:stCondLst>
                            <p:childTnLst>
                              <p:par>
                                <p:cTn id="51" presetID="2" presetClass="entr" presetSubtype="4" fill="hold" grpId="0" nodeType="afterEffect">
                                  <p:stCondLst>
                                    <p:cond delay="0"/>
                                  </p:stCondLst>
                                  <p:iterate type="lt">
                                    <p:tmPct val="0"/>
                                  </p:iterate>
                                  <p:childTnLst>
                                    <p:set>
                                      <p:cBhvr>
                                        <p:cTn id="52" dur="1" fill="hold">
                                          <p:stCondLst>
                                            <p:cond delay="0"/>
                                          </p:stCondLst>
                                        </p:cTn>
                                        <p:tgtEl>
                                          <p:spTgt spid="449547"/>
                                        </p:tgtEl>
                                        <p:attrNameLst>
                                          <p:attrName>style.visibility</p:attrName>
                                        </p:attrNameLst>
                                      </p:cBhvr>
                                      <p:to>
                                        <p:strVal val="visible"/>
                                      </p:to>
                                    </p:set>
                                    <p:anim calcmode="lin" valueType="num">
                                      <p:cBhvr additive="base">
                                        <p:cTn id="53" dur="300" fill="hold"/>
                                        <p:tgtEl>
                                          <p:spTgt spid="449547"/>
                                        </p:tgtEl>
                                        <p:attrNameLst>
                                          <p:attrName>ppt_x</p:attrName>
                                        </p:attrNameLst>
                                      </p:cBhvr>
                                      <p:tavLst>
                                        <p:tav tm="0">
                                          <p:val>
                                            <p:strVal val="#ppt_x"/>
                                          </p:val>
                                        </p:tav>
                                        <p:tav tm="100000">
                                          <p:val>
                                            <p:strVal val="#ppt_x"/>
                                          </p:val>
                                        </p:tav>
                                      </p:tavLst>
                                    </p:anim>
                                    <p:anim calcmode="lin" valueType="num">
                                      <p:cBhvr additive="base">
                                        <p:cTn id="54" dur="300" fill="hold"/>
                                        <p:tgtEl>
                                          <p:spTgt spid="449547"/>
                                        </p:tgtEl>
                                        <p:attrNameLst>
                                          <p:attrName>ppt_y</p:attrName>
                                        </p:attrNameLst>
                                      </p:cBhvr>
                                      <p:tavLst>
                                        <p:tav tm="0">
                                          <p:val>
                                            <p:strVal val="1+#ppt_h/2"/>
                                          </p:val>
                                        </p:tav>
                                        <p:tav tm="100000">
                                          <p:val>
                                            <p:strVal val="#ppt_y"/>
                                          </p:val>
                                        </p:tav>
                                      </p:tavLst>
                                    </p:anim>
                                  </p:childTnLst>
                                </p:cTn>
                              </p:par>
                            </p:childTnLst>
                          </p:cTn>
                        </p:par>
                        <p:par>
                          <p:cTn id="55" fill="hold" nodeType="afterGroup">
                            <p:stCondLst>
                              <p:cond delay="1200"/>
                            </p:stCondLst>
                            <p:childTnLst>
                              <p:par>
                                <p:cTn id="56" presetID="2" presetClass="entr" presetSubtype="4" fill="hold" grpId="0" nodeType="afterEffect">
                                  <p:stCondLst>
                                    <p:cond delay="0"/>
                                  </p:stCondLst>
                                  <p:iterate type="lt">
                                    <p:tmPct val="0"/>
                                  </p:iterate>
                                  <p:childTnLst>
                                    <p:set>
                                      <p:cBhvr>
                                        <p:cTn id="57" dur="1" fill="hold">
                                          <p:stCondLst>
                                            <p:cond delay="0"/>
                                          </p:stCondLst>
                                        </p:cTn>
                                        <p:tgtEl>
                                          <p:spTgt spid="449549"/>
                                        </p:tgtEl>
                                        <p:attrNameLst>
                                          <p:attrName>style.visibility</p:attrName>
                                        </p:attrNameLst>
                                      </p:cBhvr>
                                      <p:to>
                                        <p:strVal val="visible"/>
                                      </p:to>
                                    </p:set>
                                    <p:anim calcmode="lin" valueType="num">
                                      <p:cBhvr additive="base">
                                        <p:cTn id="58" dur="300" fill="hold"/>
                                        <p:tgtEl>
                                          <p:spTgt spid="449549"/>
                                        </p:tgtEl>
                                        <p:attrNameLst>
                                          <p:attrName>ppt_x</p:attrName>
                                        </p:attrNameLst>
                                      </p:cBhvr>
                                      <p:tavLst>
                                        <p:tav tm="0">
                                          <p:val>
                                            <p:strVal val="#ppt_x"/>
                                          </p:val>
                                        </p:tav>
                                        <p:tav tm="100000">
                                          <p:val>
                                            <p:strVal val="#ppt_x"/>
                                          </p:val>
                                        </p:tav>
                                      </p:tavLst>
                                    </p:anim>
                                    <p:anim calcmode="lin" valueType="num">
                                      <p:cBhvr additive="base">
                                        <p:cTn id="59" dur="300" fill="hold"/>
                                        <p:tgtEl>
                                          <p:spTgt spid="449549"/>
                                        </p:tgtEl>
                                        <p:attrNameLst>
                                          <p:attrName>ppt_y</p:attrName>
                                        </p:attrNameLst>
                                      </p:cBhvr>
                                      <p:tavLst>
                                        <p:tav tm="0">
                                          <p:val>
                                            <p:strVal val="1+#ppt_h/2"/>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449555"/>
                                        </p:tgtEl>
                                        <p:attrNameLst>
                                          <p:attrName>style.visibility</p:attrName>
                                        </p:attrNameLst>
                                      </p:cBhvr>
                                      <p:to>
                                        <p:strVal val="visible"/>
                                      </p:to>
                                    </p:set>
                                    <p:anim calcmode="lin" valueType="num">
                                      <p:cBhvr additive="base">
                                        <p:cTn id="64" dur="300" fill="hold"/>
                                        <p:tgtEl>
                                          <p:spTgt spid="449555"/>
                                        </p:tgtEl>
                                        <p:attrNameLst>
                                          <p:attrName>ppt_x</p:attrName>
                                        </p:attrNameLst>
                                      </p:cBhvr>
                                      <p:tavLst>
                                        <p:tav tm="0">
                                          <p:val>
                                            <p:strVal val="#ppt_x"/>
                                          </p:val>
                                        </p:tav>
                                        <p:tav tm="100000">
                                          <p:val>
                                            <p:strVal val="#ppt_x"/>
                                          </p:val>
                                        </p:tav>
                                      </p:tavLst>
                                    </p:anim>
                                    <p:anim calcmode="lin" valueType="num">
                                      <p:cBhvr additive="base">
                                        <p:cTn id="65" dur="300" fill="hold"/>
                                        <p:tgtEl>
                                          <p:spTgt spid="449555"/>
                                        </p:tgtEl>
                                        <p:attrNameLst>
                                          <p:attrName>ppt_y</p:attrName>
                                        </p:attrNameLst>
                                      </p:cBhvr>
                                      <p:tavLst>
                                        <p:tav tm="0">
                                          <p:val>
                                            <p:strVal val="1+#ppt_h/2"/>
                                          </p:val>
                                        </p:tav>
                                        <p:tav tm="100000">
                                          <p:val>
                                            <p:strVal val="#ppt_y"/>
                                          </p:val>
                                        </p:tav>
                                      </p:tavLst>
                                    </p:anim>
                                  </p:childTnLst>
                                </p:cTn>
                              </p:par>
                            </p:childTnLst>
                          </p:cTn>
                        </p:par>
                        <p:par>
                          <p:cTn id="66" fill="hold" nodeType="afterGroup">
                            <p:stCondLst>
                              <p:cond delay="300"/>
                            </p:stCondLst>
                            <p:childTnLst>
                              <p:par>
                                <p:cTn id="67" presetID="18" presetClass="entr" presetSubtype="12" fill="hold" grpId="0" nodeType="afterEffect">
                                  <p:stCondLst>
                                    <p:cond delay="0"/>
                                  </p:stCondLst>
                                  <p:childTnLst>
                                    <p:set>
                                      <p:cBhvr>
                                        <p:cTn id="68" dur="1" fill="hold">
                                          <p:stCondLst>
                                            <p:cond delay="0"/>
                                          </p:stCondLst>
                                        </p:cTn>
                                        <p:tgtEl>
                                          <p:spTgt spid="449551"/>
                                        </p:tgtEl>
                                        <p:attrNameLst>
                                          <p:attrName>style.visibility</p:attrName>
                                        </p:attrNameLst>
                                      </p:cBhvr>
                                      <p:to>
                                        <p:strVal val="visible"/>
                                      </p:to>
                                    </p:set>
                                    <p:animEffect transition="in" filter="strips(downLeft)">
                                      <p:cBhvr>
                                        <p:cTn id="69" dur="300"/>
                                        <p:tgtEl>
                                          <p:spTgt spid="449551"/>
                                        </p:tgtEl>
                                      </p:cBhvr>
                                    </p:animEffect>
                                  </p:childTnLst>
                                </p:cTn>
                              </p:par>
                            </p:childTnLst>
                          </p:cTn>
                        </p:par>
                        <p:par>
                          <p:cTn id="70" fill="hold" nodeType="afterGroup">
                            <p:stCondLst>
                              <p:cond delay="600"/>
                            </p:stCondLst>
                            <p:childTnLst>
                              <p:par>
                                <p:cTn id="71" presetID="2" presetClass="entr" presetSubtype="4" fill="hold" grpId="0" nodeType="afterEffect">
                                  <p:stCondLst>
                                    <p:cond delay="0"/>
                                  </p:stCondLst>
                                  <p:iterate type="lt">
                                    <p:tmPct val="0"/>
                                  </p:iterate>
                                  <p:childTnLst>
                                    <p:set>
                                      <p:cBhvr>
                                        <p:cTn id="72" dur="1" fill="hold">
                                          <p:stCondLst>
                                            <p:cond delay="0"/>
                                          </p:stCondLst>
                                        </p:cTn>
                                        <p:tgtEl>
                                          <p:spTgt spid="449553"/>
                                        </p:tgtEl>
                                        <p:attrNameLst>
                                          <p:attrName>style.visibility</p:attrName>
                                        </p:attrNameLst>
                                      </p:cBhvr>
                                      <p:to>
                                        <p:strVal val="visible"/>
                                      </p:to>
                                    </p:set>
                                    <p:anim calcmode="lin" valueType="num">
                                      <p:cBhvr additive="base">
                                        <p:cTn id="73" dur="300" fill="hold"/>
                                        <p:tgtEl>
                                          <p:spTgt spid="449553"/>
                                        </p:tgtEl>
                                        <p:attrNameLst>
                                          <p:attrName>ppt_x</p:attrName>
                                        </p:attrNameLst>
                                      </p:cBhvr>
                                      <p:tavLst>
                                        <p:tav tm="0">
                                          <p:val>
                                            <p:strVal val="#ppt_x"/>
                                          </p:val>
                                        </p:tav>
                                        <p:tav tm="100000">
                                          <p:val>
                                            <p:strVal val="#ppt_x"/>
                                          </p:val>
                                        </p:tav>
                                      </p:tavLst>
                                    </p:anim>
                                    <p:anim calcmode="lin" valueType="num">
                                      <p:cBhvr additive="base">
                                        <p:cTn id="74" dur="300" fill="hold"/>
                                        <p:tgtEl>
                                          <p:spTgt spid="449553"/>
                                        </p:tgtEl>
                                        <p:attrNameLst>
                                          <p:attrName>ppt_y</p:attrName>
                                        </p:attrNameLst>
                                      </p:cBhvr>
                                      <p:tavLst>
                                        <p:tav tm="0">
                                          <p:val>
                                            <p:strVal val="1+#ppt_h/2"/>
                                          </p:val>
                                        </p:tav>
                                        <p:tav tm="100000">
                                          <p:val>
                                            <p:strVal val="#ppt_y"/>
                                          </p:val>
                                        </p:tav>
                                      </p:tavLst>
                                    </p:anim>
                                  </p:childTnLst>
                                </p:cTn>
                              </p:par>
                            </p:childTnLst>
                          </p:cTn>
                        </p:par>
                        <p:par>
                          <p:cTn id="75" fill="hold" nodeType="afterGroup">
                            <p:stCondLst>
                              <p:cond delay="900"/>
                            </p:stCondLst>
                            <p:childTnLst>
                              <p:par>
                                <p:cTn id="76" presetID="2" presetClass="entr" presetSubtype="4" fill="hold" grpId="0" nodeType="afterEffect">
                                  <p:stCondLst>
                                    <p:cond delay="0"/>
                                  </p:stCondLst>
                                  <p:iterate type="lt">
                                    <p:tmPct val="0"/>
                                  </p:iterate>
                                  <p:childTnLst>
                                    <p:set>
                                      <p:cBhvr>
                                        <p:cTn id="77" dur="1" fill="hold">
                                          <p:stCondLst>
                                            <p:cond delay="0"/>
                                          </p:stCondLst>
                                        </p:cTn>
                                        <p:tgtEl>
                                          <p:spTgt spid="449552"/>
                                        </p:tgtEl>
                                        <p:attrNameLst>
                                          <p:attrName>style.visibility</p:attrName>
                                        </p:attrNameLst>
                                      </p:cBhvr>
                                      <p:to>
                                        <p:strVal val="visible"/>
                                      </p:to>
                                    </p:set>
                                    <p:anim calcmode="lin" valueType="num">
                                      <p:cBhvr additive="base">
                                        <p:cTn id="78" dur="300" fill="hold"/>
                                        <p:tgtEl>
                                          <p:spTgt spid="449552"/>
                                        </p:tgtEl>
                                        <p:attrNameLst>
                                          <p:attrName>ppt_x</p:attrName>
                                        </p:attrNameLst>
                                      </p:cBhvr>
                                      <p:tavLst>
                                        <p:tav tm="0">
                                          <p:val>
                                            <p:strVal val="#ppt_x"/>
                                          </p:val>
                                        </p:tav>
                                        <p:tav tm="100000">
                                          <p:val>
                                            <p:strVal val="#ppt_x"/>
                                          </p:val>
                                        </p:tav>
                                      </p:tavLst>
                                    </p:anim>
                                    <p:anim calcmode="lin" valueType="num">
                                      <p:cBhvr additive="base">
                                        <p:cTn id="79" dur="300" fill="hold"/>
                                        <p:tgtEl>
                                          <p:spTgt spid="449552"/>
                                        </p:tgtEl>
                                        <p:attrNameLst>
                                          <p:attrName>ppt_y</p:attrName>
                                        </p:attrNameLst>
                                      </p:cBhvr>
                                      <p:tavLst>
                                        <p:tav tm="0">
                                          <p:val>
                                            <p:strVal val="1+#ppt_h/2"/>
                                          </p:val>
                                        </p:tav>
                                        <p:tav tm="100000">
                                          <p:val>
                                            <p:strVal val="#ppt_y"/>
                                          </p:val>
                                        </p:tav>
                                      </p:tavLst>
                                    </p:anim>
                                  </p:childTnLst>
                                </p:cTn>
                              </p:par>
                            </p:childTnLst>
                          </p:cTn>
                        </p:par>
                        <p:par>
                          <p:cTn id="80" fill="hold" nodeType="afterGroup">
                            <p:stCondLst>
                              <p:cond delay="1200"/>
                            </p:stCondLst>
                            <p:childTnLst>
                              <p:par>
                                <p:cTn id="81" presetID="2" presetClass="entr" presetSubtype="4" fill="hold" grpId="0" nodeType="afterEffect">
                                  <p:stCondLst>
                                    <p:cond delay="0"/>
                                  </p:stCondLst>
                                  <p:iterate type="lt">
                                    <p:tmPct val="0"/>
                                  </p:iterate>
                                  <p:childTnLst>
                                    <p:set>
                                      <p:cBhvr>
                                        <p:cTn id="82" dur="1" fill="hold">
                                          <p:stCondLst>
                                            <p:cond delay="0"/>
                                          </p:stCondLst>
                                        </p:cTn>
                                        <p:tgtEl>
                                          <p:spTgt spid="449554"/>
                                        </p:tgtEl>
                                        <p:attrNameLst>
                                          <p:attrName>style.visibility</p:attrName>
                                        </p:attrNameLst>
                                      </p:cBhvr>
                                      <p:to>
                                        <p:strVal val="visible"/>
                                      </p:to>
                                    </p:set>
                                    <p:anim calcmode="lin" valueType="num">
                                      <p:cBhvr additive="base">
                                        <p:cTn id="83" dur="300" fill="hold"/>
                                        <p:tgtEl>
                                          <p:spTgt spid="449554"/>
                                        </p:tgtEl>
                                        <p:attrNameLst>
                                          <p:attrName>ppt_x</p:attrName>
                                        </p:attrNameLst>
                                      </p:cBhvr>
                                      <p:tavLst>
                                        <p:tav tm="0">
                                          <p:val>
                                            <p:strVal val="#ppt_x"/>
                                          </p:val>
                                        </p:tav>
                                        <p:tav tm="100000">
                                          <p:val>
                                            <p:strVal val="#ppt_x"/>
                                          </p:val>
                                        </p:tav>
                                      </p:tavLst>
                                    </p:anim>
                                    <p:anim calcmode="lin" valueType="num">
                                      <p:cBhvr additive="base">
                                        <p:cTn id="84" dur="300" fill="hold"/>
                                        <p:tgtEl>
                                          <p:spTgt spid="449554"/>
                                        </p:tgtEl>
                                        <p:attrNameLst>
                                          <p:attrName>ppt_y</p:attrName>
                                        </p:attrNameLst>
                                      </p:cBhvr>
                                      <p:tavLst>
                                        <p:tav tm="0">
                                          <p:val>
                                            <p:strVal val="1+#ppt_h/2"/>
                                          </p:val>
                                        </p:tav>
                                        <p:tav tm="100000">
                                          <p:val>
                                            <p:strVal val="#ppt_y"/>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449560"/>
                                        </p:tgtEl>
                                        <p:attrNameLst>
                                          <p:attrName>style.visibility</p:attrName>
                                        </p:attrNameLst>
                                      </p:cBhvr>
                                      <p:to>
                                        <p:strVal val="visible"/>
                                      </p:to>
                                    </p:set>
                                    <p:anim calcmode="lin" valueType="num">
                                      <p:cBhvr additive="base">
                                        <p:cTn id="89" dur="300" fill="hold"/>
                                        <p:tgtEl>
                                          <p:spTgt spid="449560"/>
                                        </p:tgtEl>
                                        <p:attrNameLst>
                                          <p:attrName>ppt_x</p:attrName>
                                        </p:attrNameLst>
                                      </p:cBhvr>
                                      <p:tavLst>
                                        <p:tav tm="0">
                                          <p:val>
                                            <p:strVal val="#ppt_x"/>
                                          </p:val>
                                        </p:tav>
                                        <p:tav tm="100000">
                                          <p:val>
                                            <p:strVal val="#ppt_x"/>
                                          </p:val>
                                        </p:tav>
                                      </p:tavLst>
                                    </p:anim>
                                    <p:anim calcmode="lin" valueType="num">
                                      <p:cBhvr additive="base">
                                        <p:cTn id="90" dur="300" fill="hold"/>
                                        <p:tgtEl>
                                          <p:spTgt spid="449560"/>
                                        </p:tgtEl>
                                        <p:attrNameLst>
                                          <p:attrName>ppt_y</p:attrName>
                                        </p:attrNameLst>
                                      </p:cBhvr>
                                      <p:tavLst>
                                        <p:tav tm="0">
                                          <p:val>
                                            <p:strVal val="1+#ppt_h/2"/>
                                          </p:val>
                                        </p:tav>
                                        <p:tav tm="100000">
                                          <p:val>
                                            <p:strVal val="#ppt_y"/>
                                          </p:val>
                                        </p:tav>
                                      </p:tavLst>
                                    </p:anim>
                                  </p:childTnLst>
                                </p:cTn>
                              </p:par>
                            </p:childTnLst>
                          </p:cTn>
                        </p:par>
                        <p:par>
                          <p:cTn id="91" fill="hold" nodeType="afterGroup">
                            <p:stCondLst>
                              <p:cond delay="300"/>
                            </p:stCondLst>
                            <p:childTnLst>
                              <p:par>
                                <p:cTn id="92" presetID="18" presetClass="entr" presetSubtype="12" fill="hold" grpId="0" nodeType="afterEffect">
                                  <p:stCondLst>
                                    <p:cond delay="0"/>
                                  </p:stCondLst>
                                  <p:childTnLst>
                                    <p:set>
                                      <p:cBhvr>
                                        <p:cTn id="93" dur="1" fill="hold">
                                          <p:stCondLst>
                                            <p:cond delay="0"/>
                                          </p:stCondLst>
                                        </p:cTn>
                                        <p:tgtEl>
                                          <p:spTgt spid="449556"/>
                                        </p:tgtEl>
                                        <p:attrNameLst>
                                          <p:attrName>style.visibility</p:attrName>
                                        </p:attrNameLst>
                                      </p:cBhvr>
                                      <p:to>
                                        <p:strVal val="visible"/>
                                      </p:to>
                                    </p:set>
                                    <p:animEffect transition="in" filter="strips(downLeft)">
                                      <p:cBhvr>
                                        <p:cTn id="94" dur="300"/>
                                        <p:tgtEl>
                                          <p:spTgt spid="449556"/>
                                        </p:tgtEl>
                                      </p:cBhvr>
                                    </p:animEffect>
                                  </p:childTnLst>
                                </p:cTn>
                              </p:par>
                            </p:childTnLst>
                          </p:cTn>
                        </p:par>
                        <p:par>
                          <p:cTn id="95" fill="hold" nodeType="afterGroup">
                            <p:stCondLst>
                              <p:cond delay="600"/>
                            </p:stCondLst>
                            <p:childTnLst>
                              <p:par>
                                <p:cTn id="96" presetID="2" presetClass="entr" presetSubtype="4" fill="hold" grpId="0" nodeType="afterEffect">
                                  <p:stCondLst>
                                    <p:cond delay="0"/>
                                  </p:stCondLst>
                                  <p:iterate type="lt">
                                    <p:tmPct val="0"/>
                                  </p:iterate>
                                  <p:childTnLst>
                                    <p:set>
                                      <p:cBhvr>
                                        <p:cTn id="97" dur="1" fill="hold">
                                          <p:stCondLst>
                                            <p:cond delay="0"/>
                                          </p:stCondLst>
                                        </p:cTn>
                                        <p:tgtEl>
                                          <p:spTgt spid="449558"/>
                                        </p:tgtEl>
                                        <p:attrNameLst>
                                          <p:attrName>style.visibility</p:attrName>
                                        </p:attrNameLst>
                                      </p:cBhvr>
                                      <p:to>
                                        <p:strVal val="visible"/>
                                      </p:to>
                                    </p:set>
                                    <p:anim calcmode="lin" valueType="num">
                                      <p:cBhvr additive="base">
                                        <p:cTn id="98" dur="300" fill="hold"/>
                                        <p:tgtEl>
                                          <p:spTgt spid="449558"/>
                                        </p:tgtEl>
                                        <p:attrNameLst>
                                          <p:attrName>ppt_x</p:attrName>
                                        </p:attrNameLst>
                                      </p:cBhvr>
                                      <p:tavLst>
                                        <p:tav tm="0">
                                          <p:val>
                                            <p:strVal val="#ppt_x"/>
                                          </p:val>
                                        </p:tav>
                                        <p:tav tm="100000">
                                          <p:val>
                                            <p:strVal val="#ppt_x"/>
                                          </p:val>
                                        </p:tav>
                                      </p:tavLst>
                                    </p:anim>
                                    <p:anim calcmode="lin" valueType="num">
                                      <p:cBhvr additive="base">
                                        <p:cTn id="99" dur="300" fill="hold"/>
                                        <p:tgtEl>
                                          <p:spTgt spid="449558"/>
                                        </p:tgtEl>
                                        <p:attrNameLst>
                                          <p:attrName>ppt_y</p:attrName>
                                        </p:attrNameLst>
                                      </p:cBhvr>
                                      <p:tavLst>
                                        <p:tav tm="0">
                                          <p:val>
                                            <p:strVal val="1+#ppt_h/2"/>
                                          </p:val>
                                        </p:tav>
                                        <p:tav tm="100000">
                                          <p:val>
                                            <p:strVal val="#ppt_y"/>
                                          </p:val>
                                        </p:tav>
                                      </p:tavLst>
                                    </p:anim>
                                  </p:childTnLst>
                                </p:cTn>
                              </p:par>
                            </p:childTnLst>
                          </p:cTn>
                        </p:par>
                        <p:par>
                          <p:cTn id="100" fill="hold" nodeType="afterGroup">
                            <p:stCondLst>
                              <p:cond delay="900"/>
                            </p:stCondLst>
                            <p:childTnLst>
                              <p:par>
                                <p:cTn id="101" presetID="2" presetClass="entr" presetSubtype="4" fill="hold" grpId="0" nodeType="afterEffect">
                                  <p:stCondLst>
                                    <p:cond delay="0"/>
                                  </p:stCondLst>
                                  <p:iterate type="lt">
                                    <p:tmPct val="0"/>
                                  </p:iterate>
                                  <p:childTnLst>
                                    <p:set>
                                      <p:cBhvr>
                                        <p:cTn id="102" dur="1" fill="hold">
                                          <p:stCondLst>
                                            <p:cond delay="0"/>
                                          </p:stCondLst>
                                        </p:cTn>
                                        <p:tgtEl>
                                          <p:spTgt spid="449557"/>
                                        </p:tgtEl>
                                        <p:attrNameLst>
                                          <p:attrName>style.visibility</p:attrName>
                                        </p:attrNameLst>
                                      </p:cBhvr>
                                      <p:to>
                                        <p:strVal val="visible"/>
                                      </p:to>
                                    </p:set>
                                    <p:anim calcmode="lin" valueType="num">
                                      <p:cBhvr additive="base">
                                        <p:cTn id="103" dur="300" fill="hold"/>
                                        <p:tgtEl>
                                          <p:spTgt spid="449557"/>
                                        </p:tgtEl>
                                        <p:attrNameLst>
                                          <p:attrName>ppt_x</p:attrName>
                                        </p:attrNameLst>
                                      </p:cBhvr>
                                      <p:tavLst>
                                        <p:tav tm="0">
                                          <p:val>
                                            <p:strVal val="#ppt_x"/>
                                          </p:val>
                                        </p:tav>
                                        <p:tav tm="100000">
                                          <p:val>
                                            <p:strVal val="#ppt_x"/>
                                          </p:val>
                                        </p:tav>
                                      </p:tavLst>
                                    </p:anim>
                                    <p:anim calcmode="lin" valueType="num">
                                      <p:cBhvr additive="base">
                                        <p:cTn id="104" dur="300" fill="hold"/>
                                        <p:tgtEl>
                                          <p:spTgt spid="449557"/>
                                        </p:tgtEl>
                                        <p:attrNameLst>
                                          <p:attrName>ppt_y</p:attrName>
                                        </p:attrNameLst>
                                      </p:cBhvr>
                                      <p:tavLst>
                                        <p:tav tm="0">
                                          <p:val>
                                            <p:strVal val="1+#ppt_h/2"/>
                                          </p:val>
                                        </p:tav>
                                        <p:tav tm="100000">
                                          <p:val>
                                            <p:strVal val="#ppt_y"/>
                                          </p:val>
                                        </p:tav>
                                      </p:tavLst>
                                    </p:anim>
                                  </p:childTnLst>
                                </p:cTn>
                              </p:par>
                            </p:childTnLst>
                          </p:cTn>
                        </p:par>
                        <p:par>
                          <p:cTn id="105" fill="hold" nodeType="afterGroup">
                            <p:stCondLst>
                              <p:cond delay="1200"/>
                            </p:stCondLst>
                            <p:childTnLst>
                              <p:par>
                                <p:cTn id="106" presetID="2" presetClass="entr" presetSubtype="4" fill="hold" grpId="0" nodeType="afterEffect">
                                  <p:stCondLst>
                                    <p:cond delay="0"/>
                                  </p:stCondLst>
                                  <p:iterate type="lt">
                                    <p:tmPct val="0"/>
                                  </p:iterate>
                                  <p:childTnLst>
                                    <p:set>
                                      <p:cBhvr>
                                        <p:cTn id="107" dur="1" fill="hold">
                                          <p:stCondLst>
                                            <p:cond delay="0"/>
                                          </p:stCondLst>
                                        </p:cTn>
                                        <p:tgtEl>
                                          <p:spTgt spid="449559"/>
                                        </p:tgtEl>
                                        <p:attrNameLst>
                                          <p:attrName>style.visibility</p:attrName>
                                        </p:attrNameLst>
                                      </p:cBhvr>
                                      <p:to>
                                        <p:strVal val="visible"/>
                                      </p:to>
                                    </p:set>
                                    <p:anim calcmode="lin" valueType="num">
                                      <p:cBhvr additive="base">
                                        <p:cTn id="108" dur="300" fill="hold"/>
                                        <p:tgtEl>
                                          <p:spTgt spid="449559"/>
                                        </p:tgtEl>
                                        <p:attrNameLst>
                                          <p:attrName>ppt_x</p:attrName>
                                        </p:attrNameLst>
                                      </p:cBhvr>
                                      <p:tavLst>
                                        <p:tav tm="0">
                                          <p:val>
                                            <p:strVal val="#ppt_x"/>
                                          </p:val>
                                        </p:tav>
                                        <p:tav tm="100000">
                                          <p:val>
                                            <p:strVal val="#ppt_x"/>
                                          </p:val>
                                        </p:tav>
                                      </p:tavLst>
                                    </p:anim>
                                    <p:anim calcmode="lin" valueType="num">
                                      <p:cBhvr additive="base">
                                        <p:cTn id="109" dur="300" fill="hold"/>
                                        <p:tgtEl>
                                          <p:spTgt spid="4495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40" grpId="0" animBg="1"/>
      <p:bldP spid="449542" grpId="0" animBg="1"/>
      <p:bldP spid="449543" grpId="0" animBg="1"/>
      <p:bldP spid="449544" grpId="0" animBg="1"/>
      <p:bldP spid="449545" grpId="0" animBg="1"/>
      <p:bldP spid="449546" grpId="0" animBg="1"/>
      <p:bldP spid="449547" grpId="0" animBg="1"/>
      <p:bldP spid="449548" grpId="0" animBg="1"/>
      <p:bldP spid="449549" grpId="0" animBg="1"/>
      <p:bldP spid="449550" grpId="0" animBg="1"/>
      <p:bldP spid="449551" grpId="0" animBg="1"/>
      <p:bldP spid="449552" grpId="0" animBg="1"/>
      <p:bldP spid="449553" grpId="0" animBg="1"/>
      <p:bldP spid="449554" grpId="0" animBg="1"/>
      <p:bldP spid="449555" grpId="0" animBg="1"/>
      <p:bldP spid="449556" grpId="0" animBg="1"/>
      <p:bldP spid="449557" grpId="0" animBg="1"/>
      <p:bldP spid="449558" grpId="0" animBg="1"/>
      <p:bldP spid="449559" grpId="0" animBg="1"/>
      <p:bldP spid="44956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3634" name="Group 2"/>
          <p:cNvGrpSpPr>
            <a:grpSpLocks/>
          </p:cNvGrpSpPr>
          <p:nvPr/>
        </p:nvGrpSpPr>
        <p:grpSpPr bwMode="auto">
          <a:xfrm>
            <a:off x="179388" y="2997200"/>
            <a:ext cx="1476375" cy="1744663"/>
            <a:chOff x="113" y="1888"/>
            <a:chExt cx="930" cy="1099"/>
          </a:xfrm>
        </p:grpSpPr>
        <p:pic>
          <p:nvPicPr>
            <p:cNvPr id="453635" name="Picture 3" descr="receptionis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 y="1888"/>
              <a:ext cx="748" cy="862"/>
            </a:xfrm>
            <a:prstGeom prst="rect">
              <a:avLst/>
            </a:prstGeom>
            <a:noFill/>
            <a:extLst>
              <a:ext uri="{909E8E84-426E-40DD-AFC4-6F175D3DCCD1}">
                <a14:hiddenFill xmlns:a14="http://schemas.microsoft.com/office/drawing/2010/main">
                  <a:solidFill>
                    <a:srgbClr val="FFFFFF"/>
                  </a:solidFill>
                </a14:hiddenFill>
              </a:ext>
            </a:extLst>
          </p:spPr>
        </p:pic>
        <p:sp>
          <p:nvSpPr>
            <p:cNvPr id="453636" name="Text Box 4"/>
            <p:cNvSpPr txBox="1">
              <a:spLocks noChangeArrowheads="1"/>
            </p:cNvSpPr>
            <p:nvPr/>
          </p:nvSpPr>
          <p:spPr bwMode="auto">
            <a:xfrm>
              <a:off x="113" y="2795"/>
              <a:ext cx="93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Khách Hàng</a:t>
              </a:r>
            </a:p>
          </p:txBody>
        </p:sp>
      </p:grpSp>
      <p:sp>
        <p:nvSpPr>
          <p:cNvPr id="453637" name="Oval 5"/>
          <p:cNvSpPr>
            <a:spLocks noChangeArrowheads="1"/>
          </p:cNvSpPr>
          <p:nvPr/>
        </p:nvSpPr>
        <p:spPr bwMode="auto">
          <a:xfrm>
            <a:off x="2555875" y="1989138"/>
            <a:ext cx="3455988" cy="3240087"/>
          </a:xfrm>
          <a:prstGeom prst="ellipse">
            <a:avLst/>
          </a:prstGeom>
          <a:gradFill rotWithShape="1">
            <a:gsLst>
              <a:gs pos="0">
                <a:srgbClr val="3366FF"/>
              </a:gs>
              <a:gs pos="50000">
                <a:srgbClr val="3366FF">
                  <a:gamma/>
                  <a:shade val="79216"/>
                  <a:invGamma/>
                  <a:alpha val="30000"/>
                </a:srgbClr>
              </a:gs>
              <a:gs pos="100000">
                <a:srgbClr val="3366FF"/>
              </a:gs>
            </a:gsLst>
            <a:lin ang="18900000" scaled="1"/>
          </a:gradFill>
          <a:ln>
            <a:noFill/>
          </a:ln>
          <a:effectLst/>
          <a:extLst>
            <a:ext uri="{91240B29-F687-4F45-9708-019B960494DF}">
              <a14:hiddenLine xmlns:a14="http://schemas.microsoft.com/office/drawing/2010/main" w="9525" algn="ctr">
                <a:pattFill prst="smConfetti">
                  <a:fgClr>
                    <a:srgbClr val="3366FF"/>
                  </a:fgClr>
                  <a:bgClr>
                    <a:srgbClr val="FFFFFF"/>
                  </a:bgClr>
                </a:patt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pPr>
            <a:r>
              <a:rPr lang="en-US" altLang="en-US" sz="3200">
                <a:latin typeface="Arial Black" panose="020B0A04020102020204" pitchFamily="34" charset="0"/>
              </a:rPr>
              <a:t>IBM</a:t>
            </a:r>
          </a:p>
        </p:txBody>
      </p:sp>
      <p:sp>
        <p:nvSpPr>
          <p:cNvPr id="453638" name="Rectangle 6"/>
          <p:cNvSpPr>
            <a:spLocks noGrp="1" noChangeArrowheads="1"/>
          </p:cNvSpPr>
          <p:nvPr>
            <p:ph type="title"/>
          </p:nvPr>
        </p:nvSpPr>
        <p:spPr/>
        <p:txBody>
          <a:bodyPr/>
          <a:lstStyle/>
          <a:p>
            <a:r>
              <a:rPr lang="vi-VN" altLang="en-US" dirty="0"/>
              <a:t>Ví dụ: </a:t>
            </a:r>
            <a:r>
              <a:rPr lang="en-US" altLang="en-US" dirty="0" err="1"/>
              <a:t>Việt</a:t>
            </a:r>
            <a:r>
              <a:rPr lang="en-US" altLang="en-US" dirty="0"/>
              <a:t> Book Online</a:t>
            </a:r>
          </a:p>
        </p:txBody>
      </p:sp>
      <p:grpSp>
        <p:nvGrpSpPr>
          <p:cNvPr id="453639" name="Group 7"/>
          <p:cNvGrpSpPr>
            <a:grpSpLocks/>
          </p:cNvGrpSpPr>
          <p:nvPr/>
        </p:nvGrpSpPr>
        <p:grpSpPr bwMode="auto">
          <a:xfrm>
            <a:off x="2987675" y="2851150"/>
            <a:ext cx="2663825" cy="1585913"/>
            <a:chOff x="578" y="2737"/>
            <a:chExt cx="5038" cy="1209"/>
          </a:xfrm>
        </p:grpSpPr>
        <p:sp>
          <p:nvSpPr>
            <p:cNvPr id="453640" name="AutoShape 8"/>
            <p:cNvSpPr>
              <a:spLocks noChangeArrowheads="1"/>
            </p:cNvSpPr>
            <p:nvPr/>
          </p:nvSpPr>
          <p:spPr bwMode="auto">
            <a:xfrm rot="-5400000">
              <a:off x="333" y="2982"/>
              <a:ext cx="1209" cy="720"/>
            </a:xfrm>
            <a:prstGeom prst="parallelogram">
              <a:avLst>
                <a:gd name="adj" fmla="val 119718"/>
              </a:avLst>
            </a:prstGeom>
            <a:gradFill rotWithShape="1">
              <a:gsLst>
                <a:gs pos="0">
                  <a:srgbClr val="99CCFF">
                    <a:gamma/>
                    <a:shade val="46275"/>
                    <a:invGamma/>
                  </a:srgbClr>
                </a:gs>
                <a:gs pos="50000">
                  <a:srgbClr val="99CCFF"/>
                </a:gs>
                <a:gs pos="100000">
                  <a:srgbClr val="99CCFF">
                    <a:gamma/>
                    <a:shade val="46275"/>
                    <a:invGamma/>
                  </a:srgbClr>
                </a:gs>
              </a:gsLst>
              <a:lin ang="18900000" scaled="1"/>
            </a:gradFill>
            <a:ln w="3175">
              <a:solidFill>
                <a:srgbClr val="9A3E00">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41" name="Freeform 9"/>
            <p:cNvSpPr>
              <a:spLocks/>
            </p:cNvSpPr>
            <p:nvPr/>
          </p:nvSpPr>
          <p:spPr bwMode="auto">
            <a:xfrm>
              <a:off x="578" y="2738"/>
              <a:ext cx="5038" cy="862"/>
            </a:xfrm>
            <a:custGeom>
              <a:avLst/>
              <a:gdLst>
                <a:gd name="T0" fmla="*/ 720 w 5038"/>
                <a:gd name="T1" fmla="*/ 862 h 862"/>
                <a:gd name="T2" fmla="*/ 5038 w 5038"/>
                <a:gd name="T3" fmla="*/ 862 h 862"/>
                <a:gd name="T4" fmla="*/ 3796 w 5038"/>
                <a:gd name="T5" fmla="*/ 1 h 862"/>
                <a:gd name="T6" fmla="*/ 0 w 5038"/>
                <a:gd name="T7" fmla="*/ 0 h 862"/>
                <a:gd name="T8" fmla="*/ 720 w 5038"/>
                <a:gd name="T9" fmla="*/ 862 h 862"/>
              </a:gdLst>
              <a:ahLst/>
              <a:cxnLst>
                <a:cxn ang="0">
                  <a:pos x="T0" y="T1"/>
                </a:cxn>
                <a:cxn ang="0">
                  <a:pos x="T2" y="T3"/>
                </a:cxn>
                <a:cxn ang="0">
                  <a:pos x="T4" y="T5"/>
                </a:cxn>
                <a:cxn ang="0">
                  <a:pos x="T6" y="T7"/>
                </a:cxn>
                <a:cxn ang="0">
                  <a:pos x="T8" y="T9"/>
                </a:cxn>
              </a:cxnLst>
              <a:rect l="0" t="0" r="r" b="b"/>
              <a:pathLst>
                <a:path w="5038" h="862">
                  <a:moveTo>
                    <a:pt x="720" y="862"/>
                  </a:moveTo>
                  <a:lnTo>
                    <a:pt x="5038" y="862"/>
                  </a:lnTo>
                  <a:lnTo>
                    <a:pt x="3796" y="1"/>
                  </a:lnTo>
                  <a:lnTo>
                    <a:pt x="0" y="0"/>
                  </a:lnTo>
                  <a:lnTo>
                    <a:pt x="720" y="862"/>
                  </a:lnTo>
                  <a:close/>
                </a:path>
              </a:pathLst>
            </a:custGeom>
            <a:gradFill rotWithShape="1">
              <a:gsLst>
                <a:gs pos="0">
                  <a:srgbClr val="FF9900">
                    <a:alpha val="22000"/>
                  </a:srgbClr>
                </a:gs>
                <a:gs pos="100000">
                  <a:srgbClr val="FF9900">
                    <a:gamma/>
                    <a:shade val="46275"/>
                    <a:invGamma/>
                  </a:srgbClr>
                </a:gs>
              </a:gsLst>
              <a:path path="rect">
                <a:fillToRect l="50000" t="50000" r="50000" b="50000"/>
              </a:path>
            </a:gradFill>
            <a:ln>
              <a:noFill/>
            </a:ln>
            <a:effectLst/>
            <a:extLst>
              <a:ext uri="{91240B29-F687-4F45-9708-019B960494DF}">
                <a14:hiddenLine xmlns:a14="http://schemas.microsoft.com/office/drawing/2010/main" w="3175">
                  <a:solidFill>
                    <a:srgbClr val="9A3E00">
                      <a:alpha val="50000"/>
                    </a:srgbClr>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642" name="Rectangle 10"/>
            <p:cNvSpPr>
              <a:spLocks noChangeArrowheads="1"/>
            </p:cNvSpPr>
            <p:nvPr/>
          </p:nvSpPr>
          <p:spPr bwMode="auto">
            <a:xfrm>
              <a:off x="1297" y="3600"/>
              <a:ext cx="4319" cy="345"/>
            </a:xfrm>
            <a:prstGeom prst="rect">
              <a:avLst/>
            </a:prstGeom>
            <a:gradFill rotWithShape="1">
              <a:gsLst>
                <a:gs pos="0">
                  <a:srgbClr val="99CCFF">
                    <a:gamma/>
                    <a:shade val="46275"/>
                    <a:invGamma/>
                  </a:srgbClr>
                </a:gs>
                <a:gs pos="50000">
                  <a:srgbClr val="99CCFF"/>
                </a:gs>
                <a:gs pos="100000">
                  <a:srgbClr val="99CCFF">
                    <a:gamma/>
                    <a:shade val="46275"/>
                    <a:invGamma/>
                  </a:srgbClr>
                </a:gs>
              </a:gsLst>
              <a:lin ang="2700000" scaled="1"/>
            </a:gradFill>
            <a:ln>
              <a:noFill/>
            </a:ln>
            <a:effectLst/>
            <a:extLst>
              <a:ext uri="{91240B29-F687-4F45-9708-019B960494DF}">
                <a14:hiddenLine xmlns:a14="http://schemas.microsoft.com/office/drawing/2010/main" w="3175">
                  <a:solidFill>
                    <a:srgbClr val="9A3E00">
                      <a:alpha val="50000"/>
                    </a:srgbClr>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800" b="1">
                  <a:solidFill>
                    <a:srgbClr val="FF0066"/>
                  </a:solidFill>
                  <a:latin typeface="Arial" panose="020B0604020202020204" pitchFamily="34" charset="0"/>
                </a:rPr>
                <a:t>SOA</a:t>
              </a:r>
              <a:endParaRPr lang="en-US" altLang="en-US" sz="1400" b="1">
                <a:solidFill>
                  <a:srgbClr val="FF0066"/>
                </a:solidFill>
                <a:latin typeface="Arial" panose="020B0604020202020204" pitchFamily="34" charset="0"/>
              </a:endParaRPr>
            </a:p>
          </p:txBody>
        </p:sp>
      </p:grpSp>
      <p:grpSp>
        <p:nvGrpSpPr>
          <p:cNvPr id="453643" name="Group 11"/>
          <p:cNvGrpSpPr>
            <a:grpSpLocks/>
          </p:cNvGrpSpPr>
          <p:nvPr/>
        </p:nvGrpSpPr>
        <p:grpSpPr bwMode="auto">
          <a:xfrm>
            <a:off x="3924300" y="2133600"/>
            <a:ext cx="865188" cy="1511300"/>
            <a:chOff x="3184" y="1231"/>
            <a:chExt cx="424" cy="641"/>
          </a:xfrm>
        </p:grpSpPr>
        <p:grpSp>
          <p:nvGrpSpPr>
            <p:cNvPr id="453644" name="Group 12"/>
            <p:cNvGrpSpPr>
              <a:grpSpLocks/>
            </p:cNvGrpSpPr>
            <p:nvPr/>
          </p:nvGrpSpPr>
          <p:grpSpPr bwMode="auto">
            <a:xfrm rot="-220042">
              <a:off x="3272" y="1231"/>
              <a:ext cx="217" cy="217"/>
              <a:chOff x="811" y="1059"/>
              <a:chExt cx="529" cy="529"/>
            </a:xfrm>
          </p:grpSpPr>
          <p:sp>
            <p:nvSpPr>
              <p:cNvPr id="453645" name="AutoShape 13"/>
              <p:cNvSpPr>
                <a:spLocks noChangeArrowheads="1"/>
              </p:cNvSpPr>
              <p:nvPr/>
            </p:nvSpPr>
            <p:spPr bwMode="auto">
              <a:xfrm rot="10956884">
                <a:off x="811" y="1059"/>
                <a:ext cx="529" cy="529"/>
              </a:xfrm>
              <a:custGeom>
                <a:avLst/>
                <a:gdLst>
                  <a:gd name="G0" fmla="+- 348 0 0"/>
                  <a:gd name="G1" fmla="+- -5855082 0 0"/>
                  <a:gd name="G2" fmla="+- 0 0 -5855082"/>
                  <a:gd name="T0" fmla="*/ 0 256 1"/>
                  <a:gd name="T1" fmla="*/ 180 256 1"/>
                  <a:gd name="G3" fmla="+- -5855082 T0 T1"/>
                  <a:gd name="T2" fmla="*/ 0 256 1"/>
                  <a:gd name="T3" fmla="*/ 90 256 1"/>
                  <a:gd name="G4" fmla="+- -5855082 T2 T3"/>
                  <a:gd name="G5" fmla="*/ G4 2 1"/>
                  <a:gd name="T4" fmla="*/ 90 256 1"/>
                  <a:gd name="T5" fmla="*/ 0 256 1"/>
                  <a:gd name="G6" fmla="+- -5855082 T4 T5"/>
                  <a:gd name="G7" fmla="*/ G6 2 1"/>
                  <a:gd name="G8" fmla="abs -5855082"/>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348"/>
                  <a:gd name="G18" fmla="*/ 348 1 2"/>
                  <a:gd name="G19" fmla="+- G18 5400 0"/>
                  <a:gd name="G20" fmla="cos G19 -5855082"/>
                  <a:gd name="G21" fmla="sin G19 -5855082"/>
                  <a:gd name="G22" fmla="+- G20 10800 0"/>
                  <a:gd name="G23" fmla="+- G21 10800 0"/>
                  <a:gd name="G24" fmla="+- 10800 0 G20"/>
                  <a:gd name="G25" fmla="+- 348 10800 0"/>
                  <a:gd name="G26" fmla="?: G9 G17 G25"/>
                  <a:gd name="G27" fmla="?: G9 0 21600"/>
                  <a:gd name="G28" fmla="cos 10800 -5855082"/>
                  <a:gd name="G29" fmla="sin 10800 -5855082"/>
                  <a:gd name="G30" fmla="sin 348 -5855082"/>
                  <a:gd name="G31" fmla="+- G28 10800 0"/>
                  <a:gd name="G32" fmla="+- G29 10800 0"/>
                  <a:gd name="G33" fmla="+- G30 10800 0"/>
                  <a:gd name="G34" fmla="?: G4 0 G31"/>
                  <a:gd name="G35" fmla="?: -5855082 G34 0"/>
                  <a:gd name="G36" fmla="?: G6 G35 G31"/>
                  <a:gd name="G37" fmla="+- 21600 0 G36"/>
                  <a:gd name="G38" fmla="?: G4 0 G33"/>
                  <a:gd name="G39" fmla="?: -5855082 G38 G32"/>
                  <a:gd name="G40" fmla="?: G6 G39 0"/>
                  <a:gd name="G41" fmla="?: G4 G32 21600"/>
                  <a:gd name="G42" fmla="?: G6 G41 G33"/>
                  <a:gd name="T12" fmla="*/ 10800 w 21600"/>
                  <a:gd name="T13" fmla="*/ 21600 h 21600"/>
                  <a:gd name="T14" fmla="*/ 10864 w 21600"/>
                  <a:gd name="T15" fmla="*/ 5226 h 21600"/>
                  <a:gd name="T16" fmla="*/ 10800 w 21600"/>
                  <a:gd name="T17" fmla="*/ 11148 h 21600"/>
                  <a:gd name="T18" fmla="*/ 10736 w 21600"/>
                  <a:gd name="T19" fmla="*/ 522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803" y="10452"/>
                    </a:moveTo>
                    <a:cubicBezTo>
                      <a:pt x="10994" y="10454"/>
                      <a:pt x="11148" y="10609"/>
                      <a:pt x="11148" y="10800"/>
                    </a:cubicBezTo>
                    <a:cubicBezTo>
                      <a:pt x="11148" y="10992"/>
                      <a:pt x="10992" y="11148"/>
                      <a:pt x="10800" y="11148"/>
                    </a:cubicBezTo>
                    <a:cubicBezTo>
                      <a:pt x="10607" y="11148"/>
                      <a:pt x="10452" y="10992"/>
                      <a:pt x="10452" y="10800"/>
                    </a:cubicBezTo>
                    <a:cubicBezTo>
                      <a:pt x="10452" y="10609"/>
                      <a:pt x="10605" y="10454"/>
                      <a:pt x="10796" y="10452"/>
                    </a:cubicBezTo>
                    <a:lnTo>
                      <a:pt x="10675" y="0"/>
                    </a:lnTo>
                    <a:cubicBezTo>
                      <a:pt x="4760" y="68"/>
                      <a:pt x="0" y="4883"/>
                      <a:pt x="0" y="10800"/>
                    </a:cubicBezTo>
                    <a:cubicBezTo>
                      <a:pt x="0" y="16764"/>
                      <a:pt x="4835" y="21600"/>
                      <a:pt x="10800" y="21600"/>
                    </a:cubicBezTo>
                    <a:cubicBezTo>
                      <a:pt x="16764" y="21600"/>
                      <a:pt x="21600" y="16764"/>
                      <a:pt x="21600" y="10800"/>
                    </a:cubicBezTo>
                    <a:cubicBezTo>
                      <a:pt x="21600" y="4883"/>
                      <a:pt x="16839" y="68"/>
                      <a:pt x="10924" y="0"/>
                    </a:cubicBezTo>
                    <a:close/>
                  </a:path>
                </a:pathLst>
              </a:custGeom>
              <a:gradFill rotWithShape="1">
                <a:gsLst>
                  <a:gs pos="0">
                    <a:schemeClr val="bg1">
                      <a:alpha val="0"/>
                    </a:schemeClr>
                  </a:gs>
                  <a:gs pos="100000">
                    <a:schemeClr val="tx1">
                      <a:alpha val="20000"/>
                    </a:schemeClr>
                  </a:gs>
                </a:gsLst>
                <a:path path="rect">
                  <a:fillToRect l="50000" t="50000" r="50000" b="50000"/>
                </a:path>
              </a:gra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46" name="AutoShape 14"/>
              <p:cNvSpPr>
                <a:spLocks noChangeArrowheads="1"/>
              </p:cNvSpPr>
              <p:nvPr/>
            </p:nvSpPr>
            <p:spPr bwMode="auto">
              <a:xfrm rot="10956884">
                <a:off x="891" y="1139"/>
                <a:ext cx="369" cy="369"/>
              </a:xfrm>
              <a:custGeom>
                <a:avLst/>
                <a:gdLst>
                  <a:gd name="G0" fmla="+- 382 0 0"/>
                  <a:gd name="G1" fmla="+- -5790144 0 0"/>
                  <a:gd name="G2" fmla="+- 0 0 -5790144"/>
                  <a:gd name="T0" fmla="*/ 0 256 1"/>
                  <a:gd name="T1" fmla="*/ 180 256 1"/>
                  <a:gd name="G3" fmla="+- -5790144 T0 T1"/>
                  <a:gd name="T2" fmla="*/ 0 256 1"/>
                  <a:gd name="T3" fmla="*/ 90 256 1"/>
                  <a:gd name="G4" fmla="+- -5790144 T2 T3"/>
                  <a:gd name="G5" fmla="*/ G4 2 1"/>
                  <a:gd name="T4" fmla="*/ 90 256 1"/>
                  <a:gd name="T5" fmla="*/ 0 256 1"/>
                  <a:gd name="G6" fmla="+- -5790144 T4 T5"/>
                  <a:gd name="G7" fmla="*/ G6 2 1"/>
                  <a:gd name="G8" fmla="abs -5790144"/>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382"/>
                  <a:gd name="G18" fmla="*/ 382 1 2"/>
                  <a:gd name="G19" fmla="+- G18 5400 0"/>
                  <a:gd name="G20" fmla="cos G19 -5790144"/>
                  <a:gd name="G21" fmla="sin G19 -5790144"/>
                  <a:gd name="G22" fmla="+- G20 10800 0"/>
                  <a:gd name="G23" fmla="+- G21 10800 0"/>
                  <a:gd name="G24" fmla="+- 10800 0 G20"/>
                  <a:gd name="G25" fmla="+- 382 10800 0"/>
                  <a:gd name="G26" fmla="?: G9 G17 G25"/>
                  <a:gd name="G27" fmla="?: G9 0 21600"/>
                  <a:gd name="G28" fmla="cos 10800 -5790144"/>
                  <a:gd name="G29" fmla="sin 10800 -5790144"/>
                  <a:gd name="G30" fmla="sin 382 -5790144"/>
                  <a:gd name="G31" fmla="+- G28 10800 0"/>
                  <a:gd name="G32" fmla="+- G29 10800 0"/>
                  <a:gd name="G33" fmla="+- G30 10800 0"/>
                  <a:gd name="G34" fmla="?: G4 0 G31"/>
                  <a:gd name="G35" fmla="?: -5790144 G34 0"/>
                  <a:gd name="G36" fmla="?: G6 G35 G31"/>
                  <a:gd name="G37" fmla="+- 21600 0 G36"/>
                  <a:gd name="G38" fmla="?: G4 0 G33"/>
                  <a:gd name="G39" fmla="?: -5790144 G38 G32"/>
                  <a:gd name="G40" fmla="?: G6 G39 0"/>
                  <a:gd name="G41" fmla="?: G4 G32 21600"/>
                  <a:gd name="G42" fmla="?: G6 G41 G33"/>
                  <a:gd name="T12" fmla="*/ 10800 w 21600"/>
                  <a:gd name="T13" fmla="*/ 21600 h 21600"/>
                  <a:gd name="T14" fmla="*/ 10960 w 21600"/>
                  <a:gd name="T15" fmla="*/ 5211 h 21600"/>
                  <a:gd name="T16" fmla="*/ 10800 w 21600"/>
                  <a:gd name="T17" fmla="*/ 11182 h 21600"/>
                  <a:gd name="T18" fmla="*/ 10640 w 21600"/>
                  <a:gd name="T19" fmla="*/ 5211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810" y="10418"/>
                    </a:moveTo>
                    <a:cubicBezTo>
                      <a:pt x="11017" y="10424"/>
                      <a:pt x="11182" y="10593"/>
                      <a:pt x="11182" y="10800"/>
                    </a:cubicBezTo>
                    <a:cubicBezTo>
                      <a:pt x="11182" y="11010"/>
                      <a:pt x="11010" y="11182"/>
                      <a:pt x="10800" y="11182"/>
                    </a:cubicBezTo>
                    <a:cubicBezTo>
                      <a:pt x="10589" y="11182"/>
                      <a:pt x="10418" y="11010"/>
                      <a:pt x="10418" y="10800"/>
                    </a:cubicBezTo>
                    <a:cubicBezTo>
                      <a:pt x="10418" y="10593"/>
                      <a:pt x="10582" y="10424"/>
                      <a:pt x="10789" y="10418"/>
                    </a:cubicBezTo>
                    <a:lnTo>
                      <a:pt x="10489" y="4"/>
                    </a:lnTo>
                    <a:cubicBezTo>
                      <a:pt x="4647" y="172"/>
                      <a:pt x="0" y="4956"/>
                      <a:pt x="0" y="10800"/>
                    </a:cubicBezTo>
                    <a:cubicBezTo>
                      <a:pt x="0" y="16764"/>
                      <a:pt x="4835" y="21600"/>
                      <a:pt x="10800" y="21600"/>
                    </a:cubicBezTo>
                    <a:cubicBezTo>
                      <a:pt x="16764" y="21600"/>
                      <a:pt x="21600" y="16764"/>
                      <a:pt x="21600" y="10800"/>
                    </a:cubicBezTo>
                    <a:cubicBezTo>
                      <a:pt x="21600" y="4956"/>
                      <a:pt x="16952" y="172"/>
                      <a:pt x="11110" y="4"/>
                    </a:cubicBezTo>
                    <a:close/>
                  </a:path>
                </a:pathLst>
              </a:custGeom>
              <a:gradFill rotWithShape="1">
                <a:gsLst>
                  <a:gs pos="0">
                    <a:schemeClr val="bg1">
                      <a:alpha val="0"/>
                    </a:schemeClr>
                  </a:gs>
                  <a:gs pos="100000">
                    <a:schemeClr val="tx1">
                      <a:alpha val="20000"/>
                    </a:schemeClr>
                  </a:gs>
                </a:gsLst>
                <a:path path="rect">
                  <a:fillToRect l="50000" t="50000" r="50000" b="50000"/>
                </a:path>
              </a:gra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47" name="AutoShape 15"/>
              <p:cNvSpPr>
                <a:spLocks noChangeArrowheads="1"/>
              </p:cNvSpPr>
              <p:nvPr/>
            </p:nvSpPr>
            <p:spPr bwMode="auto">
              <a:xfrm rot="10956884">
                <a:off x="958" y="1206"/>
                <a:ext cx="235" cy="235"/>
              </a:xfrm>
              <a:custGeom>
                <a:avLst/>
                <a:gdLst>
                  <a:gd name="G0" fmla="+- 1248 0 0"/>
                  <a:gd name="G1" fmla="+- -5654483 0 0"/>
                  <a:gd name="G2" fmla="+- 0 0 -5654483"/>
                  <a:gd name="T0" fmla="*/ 0 256 1"/>
                  <a:gd name="T1" fmla="*/ 180 256 1"/>
                  <a:gd name="G3" fmla="+- -5654483 T0 T1"/>
                  <a:gd name="T2" fmla="*/ 0 256 1"/>
                  <a:gd name="T3" fmla="*/ 90 256 1"/>
                  <a:gd name="G4" fmla="+- -5654483 T2 T3"/>
                  <a:gd name="G5" fmla="*/ G4 2 1"/>
                  <a:gd name="T4" fmla="*/ 90 256 1"/>
                  <a:gd name="T5" fmla="*/ 0 256 1"/>
                  <a:gd name="G6" fmla="+- -5654483 T4 T5"/>
                  <a:gd name="G7" fmla="*/ G6 2 1"/>
                  <a:gd name="G8" fmla="abs -5654483"/>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248"/>
                  <a:gd name="G18" fmla="*/ 1248 1 2"/>
                  <a:gd name="G19" fmla="+- G18 5400 0"/>
                  <a:gd name="G20" fmla="cos G19 -5654483"/>
                  <a:gd name="G21" fmla="sin G19 -5654483"/>
                  <a:gd name="G22" fmla="+- G20 10800 0"/>
                  <a:gd name="G23" fmla="+- G21 10800 0"/>
                  <a:gd name="G24" fmla="+- 10800 0 G20"/>
                  <a:gd name="G25" fmla="+- 1248 10800 0"/>
                  <a:gd name="G26" fmla="?: G9 G17 G25"/>
                  <a:gd name="G27" fmla="?: G9 0 21600"/>
                  <a:gd name="G28" fmla="cos 10800 -5654483"/>
                  <a:gd name="G29" fmla="sin 10800 -5654483"/>
                  <a:gd name="G30" fmla="sin 1248 -5654483"/>
                  <a:gd name="G31" fmla="+- G28 10800 0"/>
                  <a:gd name="G32" fmla="+- G29 10800 0"/>
                  <a:gd name="G33" fmla="+- G30 10800 0"/>
                  <a:gd name="G34" fmla="?: G4 0 G31"/>
                  <a:gd name="G35" fmla="?: -5654483 G34 0"/>
                  <a:gd name="G36" fmla="?: G6 G35 G31"/>
                  <a:gd name="G37" fmla="+- 21600 0 G36"/>
                  <a:gd name="G38" fmla="?: G4 0 G33"/>
                  <a:gd name="G39" fmla="?: -5654483 G38 G32"/>
                  <a:gd name="G40" fmla="?: G6 G39 0"/>
                  <a:gd name="G41" fmla="?: G4 G32 21600"/>
                  <a:gd name="G42" fmla="?: G6 G41 G33"/>
                  <a:gd name="T12" fmla="*/ 10800 w 21600"/>
                  <a:gd name="T13" fmla="*/ 21600 h 21600"/>
                  <a:gd name="T14" fmla="*/ 11190 w 21600"/>
                  <a:gd name="T15" fmla="*/ 4788 h 21600"/>
                  <a:gd name="T16" fmla="*/ 10800 w 21600"/>
                  <a:gd name="T17" fmla="*/ 12048 h 21600"/>
                  <a:gd name="T18" fmla="*/ 10410 w 21600"/>
                  <a:gd name="T19" fmla="*/ 478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880" y="9554"/>
                    </a:moveTo>
                    <a:cubicBezTo>
                      <a:pt x="11537" y="9597"/>
                      <a:pt x="12048" y="10142"/>
                      <a:pt x="12048" y="10800"/>
                    </a:cubicBezTo>
                    <a:cubicBezTo>
                      <a:pt x="12048" y="11489"/>
                      <a:pt x="11489" y="12048"/>
                      <a:pt x="10800" y="12048"/>
                    </a:cubicBezTo>
                    <a:cubicBezTo>
                      <a:pt x="10110" y="12048"/>
                      <a:pt x="9552" y="11489"/>
                      <a:pt x="9552" y="10800"/>
                    </a:cubicBezTo>
                    <a:cubicBezTo>
                      <a:pt x="9552" y="10142"/>
                      <a:pt x="10062" y="9597"/>
                      <a:pt x="10719" y="9554"/>
                    </a:cubicBezTo>
                    <a:lnTo>
                      <a:pt x="10099" y="22"/>
                    </a:lnTo>
                    <a:cubicBezTo>
                      <a:pt x="4418" y="392"/>
                      <a:pt x="0" y="5107"/>
                      <a:pt x="0" y="10800"/>
                    </a:cubicBezTo>
                    <a:cubicBezTo>
                      <a:pt x="0" y="16764"/>
                      <a:pt x="4835" y="21600"/>
                      <a:pt x="10800" y="21600"/>
                    </a:cubicBezTo>
                    <a:cubicBezTo>
                      <a:pt x="16764" y="21600"/>
                      <a:pt x="21600" y="16764"/>
                      <a:pt x="21600" y="10800"/>
                    </a:cubicBezTo>
                    <a:cubicBezTo>
                      <a:pt x="21600" y="5107"/>
                      <a:pt x="17181" y="392"/>
                      <a:pt x="11500" y="22"/>
                    </a:cubicBezTo>
                    <a:close/>
                  </a:path>
                </a:pathLst>
              </a:custGeom>
              <a:gradFill rotWithShape="1">
                <a:gsLst>
                  <a:gs pos="0">
                    <a:schemeClr val="bg1">
                      <a:alpha val="0"/>
                    </a:schemeClr>
                  </a:gs>
                  <a:gs pos="100000">
                    <a:schemeClr val="tx1">
                      <a:alpha val="20000"/>
                    </a:schemeClr>
                  </a:gs>
                </a:gsLst>
                <a:path path="rect">
                  <a:fillToRect l="50000" t="50000" r="50000" b="50000"/>
                </a:path>
              </a:gra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53648" name="Group 16"/>
            <p:cNvGrpSpPr>
              <a:grpSpLocks/>
            </p:cNvGrpSpPr>
            <p:nvPr/>
          </p:nvGrpSpPr>
          <p:grpSpPr bwMode="auto">
            <a:xfrm>
              <a:off x="3184" y="1793"/>
              <a:ext cx="424" cy="79"/>
              <a:chOff x="559" y="1850"/>
              <a:chExt cx="897" cy="165"/>
            </a:xfrm>
          </p:grpSpPr>
          <p:sp>
            <p:nvSpPr>
              <p:cNvPr id="453649" name="Rectangle 17"/>
              <p:cNvSpPr>
                <a:spLocks noChangeArrowheads="1"/>
              </p:cNvSpPr>
              <p:nvPr/>
            </p:nvSpPr>
            <p:spPr bwMode="auto">
              <a:xfrm>
                <a:off x="693" y="1993"/>
                <a:ext cx="763" cy="22"/>
              </a:xfrm>
              <a:prstGeom prst="rect">
                <a:avLst/>
              </a:prstGeom>
              <a:solidFill>
                <a:srgbClr val="99B1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50" name="Freeform 18"/>
              <p:cNvSpPr>
                <a:spLocks/>
              </p:cNvSpPr>
              <p:nvPr/>
            </p:nvSpPr>
            <p:spPr bwMode="auto">
              <a:xfrm>
                <a:off x="559" y="1850"/>
                <a:ext cx="897" cy="143"/>
              </a:xfrm>
              <a:custGeom>
                <a:avLst/>
                <a:gdLst>
                  <a:gd name="T0" fmla="*/ 0 w 1699"/>
                  <a:gd name="T1" fmla="*/ 0 h 269"/>
                  <a:gd name="T2" fmla="*/ 1381 w 1699"/>
                  <a:gd name="T3" fmla="*/ 1 h 269"/>
                  <a:gd name="T4" fmla="*/ 1699 w 1699"/>
                  <a:gd name="T5" fmla="*/ 268 h 269"/>
                  <a:gd name="T6" fmla="*/ 256 w 1699"/>
                  <a:gd name="T7" fmla="*/ 269 h 269"/>
                  <a:gd name="T8" fmla="*/ 0 w 1699"/>
                  <a:gd name="T9" fmla="*/ 0 h 269"/>
                </a:gdLst>
                <a:ahLst/>
                <a:cxnLst>
                  <a:cxn ang="0">
                    <a:pos x="T0" y="T1"/>
                  </a:cxn>
                  <a:cxn ang="0">
                    <a:pos x="T2" y="T3"/>
                  </a:cxn>
                  <a:cxn ang="0">
                    <a:pos x="T4" y="T5"/>
                  </a:cxn>
                  <a:cxn ang="0">
                    <a:pos x="T6" y="T7"/>
                  </a:cxn>
                  <a:cxn ang="0">
                    <a:pos x="T8" y="T9"/>
                  </a:cxn>
                </a:cxnLst>
                <a:rect l="0" t="0" r="r" b="b"/>
                <a:pathLst>
                  <a:path w="1699" h="269">
                    <a:moveTo>
                      <a:pt x="0" y="0"/>
                    </a:moveTo>
                    <a:lnTo>
                      <a:pt x="1381" y="1"/>
                    </a:lnTo>
                    <a:lnTo>
                      <a:pt x="1699" y="268"/>
                    </a:lnTo>
                    <a:lnTo>
                      <a:pt x="256" y="269"/>
                    </a:lnTo>
                    <a:lnTo>
                      <a:pt x="0" y="0"/>
                    </a:lnTo>
                    <a:close/>
                  </a:path>
                </a:pathLst>
              </a:custGeom>
              <a:solidFill>
                <a:srgbClr val="E1E8FF"/>
              </a:solidFill>
              <a:ln w="6350">
                <a:solidFill>
                  <a:srgbClr val="99B1FF">
                    <a:alpha val="5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651" name="Freeform 19"/>
              <p:cNvSpPr>
                <a:spLocks/>
              </p:cNvSpPr>
              <p:nvPr/>
            </p:nvSpPr>
            <p:spPr bwMode="auto">
              <a:xfrm>
                <a:off x="559" y="1852"/>
                <a:ext cx="134" cy="161"/>
              </a:xfrm>
              <a:custGeom>
                <a:avLst/>
                <a:gdLst>
                  <a:gd name="T0" fmla="*/ 0 w 105"/>
                  <a:gd name="T1" fmla="*/ 0 h 126"/>
                  <a:gd name="T2" fmla="*/ 0 w 105"/>
                  <a:gd name="T3" fmla="*/ 19 h 126"/>
                  <a:gd name="T4" fmla="*/ 105 w 105"/>
                  <a:gd name="T5" fmla="*/ 126 h 126"/>
                  <a:gd name="T6" fmla="*/ 105 w 105"/>
                  <a:gd name="T7" fmla="*/ 109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0" y="19"/>
                    </a:lnTo>
                    <a:lnTo>
                      <a:pt x="105" y="126"/>
                    </a:lnTo>
                    <a:lnTo>
                      <a:pt x="105" y="109"/>
                    </a:lnTo>
                    <a:lnTo>
                      <a:pt x="0" y="0"/>
                    </a:lnTo>
                    <a:close/>
                  </a:path>
                </a:pathLst>
              </a:custGeom>
              <a:solidFill>
                <a:srgbClr val="678BFF"/>
              </a:solidFill>
              <a:ln w="6350">
                <a:solidFill>
                  <a:srgbClr val="678B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53652" name="Rectangle 20"/>
            <p:cNvSpPr>
              <a:spLocks noChangeArrowheads="1"/>
            </p:cNvSpPr>
            <p:nvPr/>
          </p:nvSpPr>
          <p:spPr bwMode="auto">
            <a:xfrm>
              <a:off x="3262" y="1612"/>
              <a:ext cx="322" cy="241"/>
            </a:xfrm>
            <a:prstGeom prst="rect">
              <a:avLst/>
            </a:prstGeom>
            <a:solidFill>
              <a:srgbClr val="99B1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53" name="Freeform 21"/>
            <p:cNvSpPr>
              <a:spLocks/>
            </p:cNvSpPr>
            <p:nvPr/>
          </p:nvSpPr>
          <p:spPr bwMode="auto">
            <a:xfrm>
              <a:off x="3202" y="1549"/>
              <a:ext cx="61" cy="304"/>
            </a:xfrm>
            <a:custGeom>
              <a:avLst/>
              <a:gdLst>
                <a:gd name="T0" fmla="*/ 1 w 283"/>
                <a:gd name="T1" fmla="*/ 0 h 1392"/>
                <a:gd name="T2" fmla="*/ 0 w 283"/>
                <a:gd name="T3" fmla="*/ 1104 h 1392"/>
                <a:gd name="T4" fmla="*/ 282 w 283"/>
                <a:gd name="T5" fmla="*/ 1392 h 1392"/>
                <a:gd name="T6" fmla="*/ 283 w 283"/>
                <a:gd name="T7" fmla="*/ 286 h 1392"/>
                <a:gd name="T8" fmla="*/ 1 w 283"/>
                <a:gd name="T9" fmla="*/ 0 h 1392"/>
              </a:gdLst>
              <a:ahLst/>
              <a:cxnLst>
                <a:cxn ang="0">
                  <a:pos x="T0" y="T1"/>
                </a:cxn>
                <a:cxn ang="0">
                  <a:pos x="T2" y="T3"/>
                </a:cxn>
                <a:cxn ang="0">
                  <a:pos x="T4" y="T5"/>
                </a:cxn>
                <a:cxn ang="0">
                  <a:pos x="T6" y="T7"/>
                </a:cxn>
                <a:cxn ang="0">
                  <a:pos x="T8" y="T9"/>
                </a:cxn>
              </a:cxnLst>
              <a:rect l="0" t="0" r="r" b="b"/>
              <a:pathLst>
                <a:path w="283" h="1392">
                  <a:moveTo>
                    <a:pt x="1" y="0"/>
                  </a:moveTo>
                  <a:lnTo>
                    <a:pt x="0" y="1104"/>
                  </a:lnTo>
                  <a:lnTo>
                    <a:pt x="282" y="1392"/>
                  </a:lnTo>
                  <a:lnTo>
                    <a:pt x="283" y="286"/>
                  </a:lnTo>
                  <a:lnTo>
                    <a:pt x="1" y="0"/>
                  </a:lnTo>
                  <a:close/>
                </a:path>
              </a:pathLst>
            </a:custGeom>
            <a:solidFill>
              <a:srgbClr val="678BFF"/>
            </a:solidFill>
            <a:ln w="6350">
              <a:solidFill>
                <a:srgbClr val="678BFF">
                  <a:alpha val="5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654" name="Freeform 22"/>
            <p:cNvSpPr>
              <a:spLocks/>
            </p:cNvSpPr>
            <p:nvPr/>
          </p:nvSpPr>
          <p:spPr bwMode="auto">
            <a:xfrm>
              <a:off x="3202" y="1549"/>
              <a:ext cx="381" cy="63"/>
            </a:xfrm>
            <a:custGeom>
              <a:avLst/>
              <a:gdLst>
                <a:gd name="T0" fmla="*/ 0 w 1763"/>
                <a:gd name="T1" fmla="*/ 0 h 288"/>
                <a:gd name="T2" fmla="*/ 1415 w 1763"/>
                <a:gd name="T3" fmla="*/ 0 h 288"/>
                <a:gd name="T4" fmla="*/ 1763 w 1763"/>
                <a:gd name="T5" fmla="*/ 288 h 288"/>
                <a:gd name="T6" fmla="*/ 280 w 1763"/>
                <a:gd name="T7" fmla="*/ 288 h 288"/>
                <a:gd name="T8" fmla="*/ 0 w 1763"/>
                <a:gd name="T9" fmla="*/ 0 h 288"/>
              </a:gdLst>
              <a:ahLst/>
              <a:cxnLst>
                <a:cxn ang="0">
                  <a:pos x="T0" y="T1"/>
                </a:cxn>
                <a:cxn ang="0">
                  <a:pos x="T2" y="T3"/>
                </a:cxn>
                <a:cxn ang="0">
                  <a:pos x="T4" y="T5"/>
                </a:cxn>
                <a:cxn ang="0">
                  <a:pos x="T6" y="T7"/>
                </a:cxn>
                <a:cxn ang="0">
                  <a:pos x="T8" y="T9"/>
                </a:cxn>
              </a:cxnLst>
              <a:rect l="0" t="0" r="r" b="b"/>
              <a:pathLst>
                <a:path w="1763" h="288">
                  <a:moveTo>
                    <a:pt x="0" y="0"/>
                  </a:moveTo>
                  <a:lnTo>
                    <a:pt x="1415" y="0"/>
                  </a:lnTo>
                  <a:lnTo>
                    <a:pt x="1763" y="288"/>
                  </a:lnTo>
                  <a:lnTo>
                    <a:pt x="280" y="288"/>
                  </a:lnTo>
                  <a:lnTo>
                    <a:pt x="0" y="0"/>
                  </a:lnTo>
                  <a:close/>
                </a:path>
              </a:pathLst>
            </a:custGeom>
            <a:solidFill>
              <a:srgbClr val="E1E8FF"/>
            </a:solidFill>
            <a:ln w="6350">
              <a:solidFill>
                <a:srgbClr val="99B1FF">
                  <a:alpha val="5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655" name="Rectangle 23"/>
            <p:cNvSpPr>
              <a:spLocks noChangeArrowheads="1"/>
            </p:cNvSpPr>
            <p:nvPr/>
          </p:nvSpPr>
          <p:spPr bwMode="auto">
            <a:xfrm>
              <a:off x="3265" y="1599"/>
              <a:ext cx="312" cy="9"/>
            </a:xfrm>
            <a:prstGeom prst="rect">
              <a:avLst/>
            </a:prstGeom>
            <a:solidFill>
              <a:srgbClr val="99B1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56" name="Freeform 24"/>
            <p:cNvSpPr>
              <a:spLocks/>
            </p:cNvSpPr>
            <p:nvPr/>
          </p:nvSpPr>
          <p:spPr bwMode="auto">
            <a:xfrm>
              <a:off x="3202" y="1650"/>
              <a:ext cx="62" cy="73"/>
            </a:xfrm>
            <a:custGeom>
              <a:avLst/>
              <a:gdLst>
                <a:gd name="T0" fmla="*/ 0 w 105"/>
                <a:gd name="T1" fmla="*/ 0 h 126"/>
                <a:gd name="T2" fmla="*/ 0 w 105"/>
                <a:gd name="T3" fmla="*/ 19 h 126"/>
                <a:gd name="T4" fmla="*/ 105 w 105"/>
                <a:gd name="T5" fmla="*/ 126 h 126"/>
                <a:gd name="T6" fmla="*/ 105 w 105"/>
                <a:gd name="T7" fmla="*/ 109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0" y="19"/>
                  </a:lnTo>
                  <a:lnTo>
                    <a:pt x="105" y="126"/>
                  </a:lnTo>
                  <a:lnTo>
                    <a:pt x="105" y="109"/>
                  </a:lnTo>
                  <a:lnTo>
                    <a:pt x="0" y="0"/>
                  </a:lnTo>
                  <a:close/>
                </a:path>
              </a:pathLst>
            </a:custGeom>
            <a:solidFill>
              <a:srgbClr val="557DFF"/>
            </a:solidFill>
            <a:ln>
              <a:noFill/>
            </a:ln>
            <a:effectLst/>
            <a:extLst>
              <a:ext uri="{91240B29-F687-4F45-9708-019B960494DF}">
                <a14:hiddenLine xmlns:a14="http://schemas.microsoft.com/office/drawing/2010/main" w="6350">
                  <a:solidFill>
                    <a:srgbClr val="666666">
                      <a:alpha val="50000"/>
                    </a:srgbClr>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657" name="Freeform 25"/>
            <p:cNvSpPr>
              <a:spLocks/>
            </p:cNvSpPr>
            <p:nvPr/>
          </p:nvSpPr>
          <p:spPr bwMode="auto">
            <a:xfrm>
              <a:off x="3202" y="1588"/>
              <a:ext cx="62" cy="73"/>
            </a:xfrm>
            <a:custGeom>
              <a:avLst/>
              <a:gdLst>
                <a:gd name="T0" fmla="*/ 0 w 105"/>
                <a:gd name="T1" fmla="*/ 0 h 126"/>
                <a:gd name="T2" fmla="*/ 0 w 105"/>
                <a:gd name="T3" fmla="*/ 19 h 126"/>
                <a:gd name="T4" fmla="*/ 105 w 105"/>
                <a:gd name="T5" fmla="*/ 126 h 126"/>
                <a:gd name="T6" fmla="*/ 105 w 105"/>
                <a:gd name="T7" fmla="*/ 109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0" y="19"/>
                  </a:lnTo>
                  <a:lnTo>
                    <a:pt x="105" y="126"/>
                  </a:lnTo>
                  <a:lnTo>
                    <a:pt x="105" y="109"/>
                  </a:lnTo>
                  <a:lnTo>
                    <a:pt x="0" y="0"/>
                  </a:lnTo>
                  <a:close/>
                </a:path>
              </a:pathLst>
            </a:custGeom>
            <a:solidFill>
              <a:srgbClr val="557DFF"/>
            </a:solidFill>
            <a:ln>
              <a:noFill/>
            </a:ln>
            <a:effectLst/>
            <a:extLst>
              <a:ext uri="{91240B29-F687-4F45-9708-019B960494DF}">
                <a14:hiddenLine xmlns:a14="http://schemas.microsoft.com/office/drawing/2010/main" w="6350">
                  <a:solidFill>
                    <a:srgbClr val="666666">
                      <a:alpha val="50000"/>
                    </a:srgbClr>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658" name="Rectangle 26"/>
            <p:cNvSpPr>
              <a:spLocks noChangeArrowheads="1"/>
            </p:cNvSpPr>
            <p:nvPr/>
          </p:nvSpPr>
          <p:spPr bwMode="auto">
            <a:xfrm>
              <a:off x="3264" y="1651"/>
              <a:ext cx="319" cy="8"/>
            </a:xfrm>
            <a:prstGeom prst="rect">
              <a:avLst/>
            </a:prstGeom>
            <a:solidFill>
              <a:srgbClr val="7797FF"/>
            </a:solidFill>
            <a:ln>
              <a:noFill/>
            </a:ln>
            <a:effectLst/>
            <a:extLst>
              <a:ext uri="{91240B29-F687-4F45-9708-019B960494DF}">
                <a14:hiddenLine xmlns:a14="http://schemas.microsoft.com/office/drawing/2010/main" w="6350">
                  <a:solidFill>
                    <a:srgbClr val="666666">
                      <a:alpha val="50000"/>
                    </a:srgbClr>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59" name="Rectangle 27"/>
            <p:cNvSpPr>
              <a:spLocks noChangeArrowheads="1"/>
            </p:cNvSpPr>
            <p:nvPr/>
          </p:nvSpPr>
          <p:spPr bwMode="auto">
            <a:xfrm>
              <a:off x="3264" y="1713"/>
              <a:ext cx="319" cy="10"/>
            </a:xfrm>
            <a:prstGeom prst="rect">
              <a:avLst/>
            </a:prstGeom>
            <a:solidFill>
              <a:srgbClr val="7797FF"/>
            </a:solidFill>
            <a:ln>
              <a:noFill/>
            </a:ln>
            <a:effectLst/>
            <a:extLst>
              <a:ext uri="{91240B29-F687-4F45-9708-019B960494DF}">
                <a14:hiddenLine xmlns:a14="http://schemas.microsoft.com/office/drawing/2010/main" w="6350">
                  <a:solidFill>
                    <a:srgbClr val="666666">
                      <a:alpha val="50000"/>
                    </a:srgbClr>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60" name="Rectangle 28"/>
            <p:cNvSpPr>
              <a:spLocks noChangeArrowheads="1"/>
            </p:cNvSpPr>
            <p:nvPr/>
          </p:nvSpPr>
          <p:spPr bwMode="auto">
            <a:xfrm>
              <a:off x="3264" y="1777"/>
              <a:ext cx="319" cy="9"/>
            </a:xfrm>
            <a:prstGeom prst="rect">
              <a:avLst/>
            </a:prstGeom>
            <a:solidFill>
              <a:srgbClr val="E1E8FF"/>
            </a:solidFill>
            <a:ln>
              <a:noFill/>
            </a:ln>
            <a:effectLst/>
            <a:extLst>
              <a:ext uri="{91240B29-F687-4F45-9708-019B960494DF}">
                <a14:hiddenLine xmlns:a14="http://schemas.microsoft.com/office/drawing/2010/main" w="6350">
                  <a:solidFill>
                    <a:srgbClr val="666666">
                      <a:alpha val="50000"/>
                    </a:srgbClr>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61" name="Rectangle 29"/>
            <p:cNvSpPr>
              <a:spLocks noChangeArrowheads="1"/>
            </p:cNvSpPr>
            <p:nvPr/>
          </p:nvSpPr>
          <p:spPr bwMode="auto">
            <a:xfrm>
              <a:off x="3271" y="1667"/>
              <a:ext cx="34" cy="36"/>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62" name="Rectangle 30"/>
            <p:cNvSpPr>
              <a:spLocks noChangeArrowheads="1"/>
            </p:cNvSpPr>
            <p:nvPr/>
          </p:nvSpPr>
          <p:spPr bwMode="auto">
            <a:xfrm>
              <a:off x="3452" y="1667"/>
              <a:ext cx="34" cy="36"/>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63" name="Rectangle 31"/>
            <p:cNvSpPr>
              <a:spLocks noChangeArrowheads="1"/>
            </p:cNvSpPr>
            <p:nvPr/>
          </p:nvSpPr>
          <p:spPr bwMode="auto">
            <a:xfrm>
              <a:off x="3407" y="1667"/>
              <a:ext cx="34" cy="36"/>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64" name="Rectangle 32"/>
            <p:cNvSpPr>
              <a:spLocks noChangeArrowheads="1"/>
            </p:cNvSpPr>
            <p:nvPr/>
          </p:nvSpPr>
          <p:spPr bwMode="auto">
            <a:xfrm>
              <a:off x="3362" y="1667"/>
              <a:ext cx="34" cy="36"/>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65" name="Rectangle 33"/>
            <p:cNvSpPr>
              <a:spLocks noChangeArrowheads="1"/>
            </p:cNvSpPr>
            <p:nvPr/>
          </p:nvSpPr>
          <p:spPr bwMode="auto">
            <a:xfrm>
              <a:off x="3316" y="1667"/>
              <a:ext cx="36" cy="36"/>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66" name="Freeform 34"/>
            <p:cNvSpPr>
              <a:spLocks/>
            </p:cNvSpPr>
            <p:nvPr/>
          </p:nvSpPr>
          <p:spPr bwMode="auto">
            <a:xfrm>
              <a:off x="3251" y="1616"/>
              <a:ext cx="9" cy="26"/>
            </a:xfrm>
            <a:custGeom>
              <a:avLst/>
              <a:gdLst>
                <a:gd name="T0" fmla="*/ 0 w 16"/>
                <a:gd name="T1" fmla="*/ 0 h 48"/>
                <a:gd name="T2" fmla="*/ 1 w 16"/>
                <a:gd name="T3" fmla="*/ 30 h 48"/>
                <a:gd name="T4" fmla="*/ 16 w 16"/>
                <a:gd name="T5" fmla="*/ 48 h 48"/>
                <a:gd name="T6" fmla="*/ 16 w 16"/>
                <a:gd name="T7" fmla="*/ 18 h 48"/>
                <a:gd name="T8" fmla="*/ 0 w 16"/>
                <a:gd name="T9" fmla="*/ 0 h 48"/>
              </a:gdLst>
              <a:ahLst/>
              <a:cxnLst>
                <a:cxn ang="0">
                  <a:pos x="T0" y="T1"/>
                </a:cxn>
                <a:cxn ang="0">
                  <a:pos x="T2" y="T3"/>
                </a:cxn>
                <a:cxn ang="0">
                  <a:pos x="T4" y="T5"/>
                </a:cxn>
                <a:cxn ang="0">
                  <a:pos x="T6" y="T7"/>
                </a:cxn>
                <a:cxn ang="0">
                  <a:pos x="T8" y="T9"/>
                </a:cxn>
              </a:cxnLst>
              <a:rect l="0" t="0" r="r" b="b"/>
              <a:pathLst>
                <a:path w="16" h="48">
                  <a:moveTo>
                    <a:pt x="0" y="0"/>
                  </a:moveTo>
                  <a:lnTo>
                    <a:pt x="1" y="30"/>
                  </a:lnTo>
                  <a:lnTo>
                    <a:pt x="16" y="48"/>
                  </a:lnTo>
                  <a:lnTo>
                    <a:pt x="16" y="18"/>
                  </a:lnTo>
                  <a:lnTo>
                    <a:pt x="0" y="0"/>
                  </a:lnTo>
                  <a:close/>
                </a:path>
              </a:pathLst>
            </a:custGeom>
            <a:solidFill>
              <a:srgbClr val="99B1FF"/>
            </a:solidFill>
            <a:ln w="6350">
              <a:solidFill>
                <a:srgbClr val="678BFF">
                  <a:alpha val="5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667" name="Freeform 35"/>
            <p:cNvSpPr>
              <a:spLocks/>
            </p:cNvSpPr>
            <p:nvPr/>
          </p:nvSpPr>
          <p:spPr bwMode="auto">
            <a:xfrm>
              <a:off x="3238" y="1603"/>
              <a:ext cx="9" cy="26"/>
            </a:xfrm>
            <a:custGeom>
              <a:avLst/>
              <a:gdLst>
                <a:gd name="T0" fmla="*/ 0 w 16"/>
                <a:gd name="T1" fmla="*/ 0 h 48"/>
                <a:gd name="T2" fmla="*/ 1 w 16"/>
                <a:gd name="T3" fmla="*/ 30 h 48"/>
                <a:gd name="T4" fmla="*/ 16 w 16"/>
                <a:gd name="T5" fmla="*/ 48 h 48"/>
                <a:gd name="T6" fmla="*/ 16 w 16"/>
                <a:gd name="T7" fmla="*/ 18 h 48"/>
                <a:gd name="T8" fmla="*/ 0 w 16"/>
                <a:gd name="T9" fmla="*/ 0 h 48"/>
              </a:gdLst>
              <a:ahLst/>
              <a:cxnLst>
                <a:cxn ang="0">
                  <a:pos x="T0" y="T1"/>
                </a:cxn>
                <a:cxn ang="0">
                  <a:pos x="T2" y="T3"/>
                </a:cxn>
                <a:cxn ang="0">
                  <a:pos x="T4" y="T5"/>
                </a:cxn>
                <a:cxn ang="0">
                  <a:pos x="T6" y="T7"/>
                </a:cxn>
                <a:cxn ang="0">
                  <a:pos x="T8" y="T9"/>
                </a:cxn>
              </a:cxnLst>
              <a:rect l="0" t="0" r="r" b="b"/>
              <a:pathLst>
                <a:path w="16" h="48">
                  <a:moveTo>
                    <a:pt x="0" y="0"/>
                  </a:moveTo>
                  <a:lnTo>
                    <a:pt x="1" y="30"/>
                  </a:lnTo>
                  <a:lnTo>
                    <a:pt x="16" y="48"/>
                  </a:lnTo>
                  <a:lnTo>
                    <a:pt x="16" y="18"/>
                  </a:lnTo>
                  <a:lnTo>
                    <a:pt x="0" y="0"/>
                  </a:lnTo>
                  <a:close/>
                </a:path>
              </a:pathLst>
            </a:custGeom>
            <a:solidFill>
              <a:srgbClr val="99B1FF"/>
            </a:solidFill>
            <a:ln w="6350">
              <a:solidFill>
                <a:srgbClr val="678BFF">
                  <a:alpha val="5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668" name="Freeform 36"/>
            <p:cNvSpPr>
              <a:spLocks/>
            </p:cNvSpPr>
            <p:nvPr/>
          </p:nvSpPr>
          <p:spPr bwMode="auto">
            <a:xfrm>
              <a:off x="3227" y="1591"/>
              <a:ext cx="8" cy="25"/>
            </a:xfrm>
            <a:custGeom>
              <a:avLst/>
              <a:gdLst>
                <a:gd name="T0" fmla="*/ 0 w 16"/>
                <a:gd name="T1" fmla="*/ 0 h 48"/>
                <a:gd name="T2" fmla="*/ 1 w 16"/>
                <a:gd name="T3" fmla="*/ 30 h 48"/>
                <a:gd name="T4" fmla="*/ 16 w 16"/>
                <a:gd name="T5" fmla="*/ 48 h 48"/>
                <a:gd name="T6" fmla="*/ 16 w 16"/>
                <a:gd name="T7" fmla="*/ 18 h 48"/>
                <a:gd name="T8" fmla="*/ 0 w 16"/>
                <a:gd name="T9" fmla="*/ 0 h 48"/>
              </a:gdLst>
              <a:ahLst/>
              <a:cxnLst>
                <a:cxn ang="0">
                  <a:pos x="T0" y="T1"/>
                </a:cxn>
                <a:cxn ang="0">
                  <a:pos x="T2" y="T3"/>
                </a:cxn>
                <a:cxn ang="0">
                  <a:pos x="T4" y="T5"/>
                </a:cxn>
                <a:cxn ang="0">
                  <a:pos x="T6" y="T7"/>
                </a:cxn>
                <a:cxn ang="0">
                  <a:pos x="T8" y="T9"/>
                </a:cxn>
              </a:cxnLst>
              <a:rect l="0" t="0" r="r" b="b"/>
              <a:pathLst>
                <a:path w="16" h="48">
                  <a:moveTo>
                    <a:pt x="0" y="0"/>
                  </a:moveTo>
                  <a:lnTo>
                    <a:pt x="1" y="30"/>
                  </a:lnTo>
                  <a:lnTo>
                    <a:pt x="16" y="48"/>
                  </a:lnTo>
                  <a:lnTo>
                    <a:pt x="16" y="18"/>
                  </a:lnTo>
                  <a:lnTo>
                    <a:pt x="0" y="0"/>
                  </a:lnTo>
                  <a:close/>
                </a:path>
              </a:pathLst>
            </a:custGeom>
            <a:solidFill>
              <a:srgbClr val="99B1FF"/>
            </a:solidFill>
            <a:ln w="6350">
              <a:solidFill>
                <a:srgbClr val="678BFF">
                  <a:alpha val="5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669" name="Freeform 37"/>
            <p:cNvSpPr>
              <a:spLocks/>
            </p:cNvSpPr>
            <p:nvPr/>
          </p:nvSpPr>
          <p:spPr bwMode="auto">
            <a:xfrm>
              <a:off x="3204" y="1566"/>
              <a:ext cx="7" cy="26"/>
            </a:xfrm>
            <a:custGeom>
              <a:avLst/>
              <a:gdLst>
                <a:gd name="T0" fmla="*/ 0 w 16"/>
                <a:gd name="T1" fmla="*/ 0 h 48"/>
                <a:gd name="T2" fmla="*/ 1 w 16"/>
                <a:gd name="T3" fmla="*/ 30 h 48"/>
                <a:gd name="T4" fmla="*/ 16 w 16"/>
                <a:gd name="T5" fmla="*/ 48 h 48"/>
                <a:gd name="T6" fmla="*/ 16 w 16"/>
                <a:gd name="T7" fmla="*/ 18 h 48"/>
                <a:gd name="T8" fmla="*/ 0 w 16"/>
                <a:gd name="T9" fmla="*/ 0 h 48"/>
              </a:gdLst>
              <a:ahLst/>
              <a:cxnLst>
                <a:cxn ang="0">
                  <a:pos x="T0" y="T1"/>
                </a:cxn>
                <a:cxn ang="0">
                  <a:pos x="T2" y="T3"/>
                </a:cxn>
                <a:cxn ang="0">
                  <a:pos x="T4" y="T5"/>
                </a:cxn>
                <a:cxn ang="0">
                  <a:pos x="T6" y="T7"/>
                </a:cxn>
                <a:cxn ang="0">
                  <a:pos x="T8" y="T9"/>
                </a:cxn>
              </a:cxnLst>
              <a:rect l="0" t="0" r="r" b="b"/>
              <a:pathLst>
                <a:path w="16" h="48">
                  <a:moveTo>
                    <a:pt x="0" y="0"/>
                  </a:moveTo>
                  <a:lnTo>
                    <a:pt x="1" y="30"/>
                  </a:lnTo>
                  <a:lnTo>
                    <a:pt x="16" y="48"/>
                  </a:lnTo>
                  <a:lnTo>
                    <a:pt x="16" y="18"/>
                  </a:lnTo>
                  <a:lnTo>
                    <a:pt x="0" y="0"/>
                  </a:lnTo>
                  <a:close/>
                </a:path>
              </a:pathLst>
            </a:custGeom>
            <a:solidFill>
              <a:srgbClr val="99B1FF"/>
            </a:solidFill>
            <a:ln w="6350">
              <a:solidFill>
                <a:srgbClr val="678BFF">
                  <a:alpha val="5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670" name="Freeform 38"/>
            <p:cNvSpPr>
              <a:spLocks/>
            </p:cNvSpPr>
            <p:nvPr/>
          </p:nvSpPr>
          <p:spPr bwMode="auto">
            <a:xfrm>
              <a:off x="3215" y="1579"/>
              <a:ext cx="9" cy="25"/>
            </a:xfrm>
            <a:custGeom>
              <a:avLst/>
              <a:gdLst>
                <a:gd name="T0" fmla="*/ 0 w 16"/>
                <a:gd name="T1" fmla="*/ 0 h 48"/>
                <a:gd name="T2" fmla="*/ 1 w 16"/>
                <a:gd name="T3" fmla="*/ 30 h 48"/>
                <a:gd name="T4" fmla="*/ 16 w 16"/>
                <a:gd name="T5" fmla="*/ 48 h 48"/>
                <a:gd name="T6" fmla="*/ 16 w 16"/>
                <a:gd name="T7" fmla="*/ 18 h 48"/>
                <a:gd name="T8" fmla="*/ 0 w 16"/>
                <a:gd name="T9" fmla="*/ 0 h 48"/>
              </a:gdLst>
              <a:ahLst/>
              <a:cxnLst>
                <a:cxn ang="0">
                  <a:pos x="T0" y="T1"/>
                </a:cxn>
                <a:cxn ang="0">
                  <a:pos x="T2" y="T3"/>
                </a:cxn>
                <a:cxn ang="0">
                  <a:pos x="T4" y="T5"/>
                </a:cxn>
                <a:cxn ang="0">
                  <a:pos x="T6" y="T7"/>
                </a:cxn>
                <a:cxn ang="0">
                  <a:pos x="T8" y="T9"/>
                </a:cxn>
              </a:cxnLst>
              <a:rect l="0" t="0" r="r" b="b"/>
              <a:pathLst>
                <a:path w="16" h="48">
                  <a:moveTo>
                    <a:pt x="0" y="0"/>
                  </a:moveTo>
                  <a:lnTo>
                    <a:pt x="1" y="30"/>
                  </a:lnTo>
                  <a:lnTo>
                    <a:pt x="16" y="48"/>
                  </a:lnTo>
                  <a:lnTo>
                    <a:pt x="16" y="18"/>
                  </a:lnTo>
                  <a:lnTo>
                    <a:pt x="0" y="0"/>
                  </a:lnTo>
                  <a:close/>
                </a:path>
              </a:pathLst>
            </a:custGeom>
            <a:solidFill>
              <a:srgbClr val="99B1FF"/>
            </a:solidFill>
            <a:ln w="6350">
              <a:solidFill>
                <a:srgbClr val="678BFF">
                  <a:alpha val="5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671" name="Rectangle 39"/>
            <p:cNvSpPr>
              <a:spLocks noChangeArrowheads="1"/>
            </p:cNvSpPr>
            <p:nvPr/>
          </p:nvSpPr>
          <p:spPr bwMode="auto">
            <a:xfrm>
              <a:off x="3266" y="1786"/>
              <a:ext cx="315" cy="63"/>
            </a:xfrm>
            <a:prstGeom prst="rect">
              <a:avLst/>
            </a:prstGeom>
            <a:solidFill>
              <a:srgbClr val="678B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72" name="Freeform 40"/>
            <p:cNvSpPr>
              <a:spLocks/>
            </p:cNvSpPr>
            <p:nvPr/>
          </p:nvSpPr>
          <p:spPr bwMode="auto">
            <a:xfrm>
              <a:off x="3204" y="1729"/>
              <a:ext cx="54" cy="116"/>
            </a:xfrm>
            <a:custGeom>
              <a:avLst/>
              <a:gdLst>
                <a:gd name="T0" fmla="*/ 0 w 102"/>
                <a:gd name="T1" fmla="*/ 0 h 220"/>
                <a:gd name="T2" fmla="*/ 0 w 102"/>
                <a:gd name="T3" fmla="*/ 112 h 220"/>
                <a:gd name="T4" fmla="*/ 102 w 102"/>
                <a:gd name="T5" fmla="*/ 220 h 220"/>
                <a:gd name="T6" fmla="*/ 102 w 102"/>
                <a:gd name="T7" fmla="*/ 108 h 220"/>
                <a:gd name="T8" fmla="*/ 0 w 102"/>
                <a:gd name="T9" fmla="*/ 0 h 220"/>
              </a:gdLst>
              <a:ahLst/>
              <a:cxnLst>
                <a:cxn ang="0">
                  <a:pos x="T0" y="T1"/>
                </a:cxn>
                <a:cxn ang="0">
                  <a:pos x="T2" y="T3"/>
                </a:cxn>
                <a:cxn ang="0">
                  <a:pos x="T4" y="T5"/>
                </a:cxn>
                <a:cxn ang="0">
                  <a:pos x="T6" y="T7"/>
                </a:cxn>
                <a:cxn ang="0">
                  <a:pos x="T8" y="T9"/>
                </a:cxn>
              </a:cxnLst>
              <a:rect l="0" t="0" r="r" b="b"/>
              <a:pathLst>
                <a:path w="102" h="220">
                  <a:moveTo>
                    <a:pt x="0" y="0"/>
                  </a:moveTo>
                  <a:lnTo>
                    <a:pt x="0" y="112"/>
                  </a:lnTo>
                  <a:lnTo>
                    <a:pt x="102" y="220"/>
                  </a:lnTo>
                  <a:lnTo>
                    <a:pt x="102" y="108"/>
                  </a:lnTo>
                  <a:lnTo>
                    <a:pt x="0" y="0"/>
                  </a:lnTo>
                  <a:close/>
                </a:path>
              </a:pathLst>
            </a:custGeom>
            <a:solidFill>
              <a:srgbClr val="557DFF"/>
            </a:solidFill>
            <a:ln w="6350">
              <a:solidFill>
                <a:srgbClr val="7797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673" name="Rectangle 41"/>
            <p:cNvSpPr>
              <a:spLocks noChangeArrowheads="1"/>
            </p:cNvSpPr>
            <p:nvPr/>
          </p:nvSpPr>
          <p:spPr bwMode="auto">
            <a:xfrm>
              <a:off x="3423" y="1809"/>
              <a:ext cx="22" cy="40"/>
            </a:xfrm>
            <a:prstGeom prst="rect">
              <a:avLst/>
            </a:prstGeom>
            <a:solidFill>
              <a:srgbClr val="99B1FF"/>
            </a:solidFill>
            <a:ln w="6350">
              <a:solidFill>
                <a:srgbClr val="557D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74" name="Rectangle 42"/>
            <p:cNvSpPr>
              <a:spLocks noChangeArrowheads="1"/>
            </p:cNvSpPr>
            <p:nvPr/>
          </p:nvSpPr>
          <p:spPr bwMode="auto">
            <a:xfrm>
              <a:off x="3402" y="1809"/>
              <a:ext cx="21" cy="40"/>
            </a:xfrm>
            <a:prstGeom prst="rect">
              <a:avLst/>
            </a:prstGeom>
            <a:solidFill>
              <a:srgbClr val="99B1FF"/>
            </a:solidFill>
            <a:ln w="6350">
              <a:solidFill>
                <a:srgbClr val="557D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75" name="Rectangle 43"/>
            <p:cNvSpPr>
              <a:spLocks noChangeArrowheads="1"/>
            </p:cNvSpPr>
            <p:nvPr/>
          </p:nvSpPr>
          <p:spPr bwMode="auto">
            <a:xfrm>
              <a:off x="3543" y="1667"/>
              <a:ext cx="34" cy="36"/>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76" name="Rectangle 44"/>
            <p:cNvSpPr>
              <a:spLocks noChangeArrowheads="1"/>
            </p:cNvSpPr>
            <p:nvPr/>
          </p:nvSpPr>
          <p:spPr bwMode="auto">
            <a:xfrm>
              <a:off x="3497" y="1667"/>
              <a:ext cx="34" cy="36"/>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77" name="Freeform 45"/>
            <p:cNvSpPr>
              <a:spLocks/>
            </p:cNvSpPr>
            <p:nvPr/>
          </p:nvSpPr>
          <p:spPr bwMode="auto">
            <a:xfrm>
              <a:off x="3210" y="1540"/>
              <a:ext cx="367" cy="59"/>
            </a:xfrm>
            <a:custGeom>
              <a:avLst/>
              <a:gdLst>
                <a:gd name="T0" fmla="*/ 0 w 1699"/>
                <a:gd name="T1" fmla="*/ 0 h 269"/>
                <a:gd name="T2" fmla="*/ 1381 w 1699"/>
                <a:gd name="T3" fmla="*/ 1 h 269"/>
                <a:gd name="T4" fmla="*/ 1699 w 1699"/>
                <a:gd name="T5" fmla="*/ 268 h 269"/>
                <a:gd name="T6" fmla="*/ 256 w 1699"/>
                <a:gd name="T7" fmla="*/ 269 h 269"/>
                <a:gd name="T8" fmla="*/ 0 w 1699"/>
                <a:gd name="T9" fmla="*/ 0 h 269"/>
              </a:gdLst>
              <a:ahLst/>
              <a:cxnLst>
                <a:cxn ang="0">
                  <a:pos x="T0" y="T1"/>
                </a:cxn>
                <a:cxn ang="0">
                  <a:pos x="T2" y="T3"/>
                </a:cxn>
                <a:cxn ang="0">
                  <a:pos x="T4" y="T5"/>
                </a:cxn>
                <a:cxn ang="0">
                  <a:pos x="T6" y="T7"/>
                </a:cxn>
                <a:cxn ang="0">
                  <a:pos x="T8" y="T9"/>
                </a:cxn>
              </a:cxnLst>
              <a:rect l="0" t="0" r="r" b="b"/>
              <a:pathLst>
                <a:path w="1699" h="269">
                  <a:moveTo>
                    <a:pt x="0" y="0"/>
                  </a:moveTo>
                  <a:lnTo>
                    <a:pt x="1381" y="1"/>
                  </a:lnTo>
                  <a:lnTo>
                    <a:pt x="1699" y="268"/>
                  </a:lnTo>
                  <a:lnTo>
                    <a:pt x="256" y="269"/>
                  </a:lnTo>
                  <a:lnTo>
                    <a:pt x="0" y="0"/>
                  </a:lnTo>
                  <a:close/>
                </a:path>
              </a:pathLst>
            </a:custGeom>
            <a:solidFill>
              <a:srgbClr val="E1E8FF"/>
            </a:solidFill>
            <a:ln w="6350">
              <a:solidFill>
                <a:srgbClr val="99B1FF">
                  <a:alpha val="5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678" name="Freeform 46"/>
            <p:cNvSpPr>
              <a:spLocks/>
            </p:cNvSpPr>
            <p:nvPr/>
          </p:nvSpPr>
          <p:spPr bwMode="auto">
            <a:xfrm>
              <a:off x="3210" y="1541"/>
              <a:ext cx="55" cy="66"/>
            </a:xfrm>
            <a:custGeom>
              <a:avLst/>
              <a:gdLst>
                <a:gd name="T0" fmla="*/ 0 w 105"/>
                <a:gd name="T1" fmla="*/ 0 h 126"/>
                <a:gd name="T2" fmla="*/ 0 w 105"/>
                <a:gd name="T3" fmla="*/ 19 h 126"/>
                <a:gd name="T4" fmla="*/ 105 w 105"/>
                <a:gd name="T5" fmla="*/ 126 h 126"/>
                <a:gd name="T6" fmla="*/ 105 w 105"/>
                <a:gd name="T7" fmla="*/ 109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0" y="19"/>
                  </a:lnTo>
                  <a:lnTo>
                    <a:pt x="105" y="126"/>
                  </a:lnTo>
                  <a:lnTo>
                    <a:pt x="105" y="109"/>
                  </a:lnTo>
                  <a:lnTo>
                    <a:pt x="0" y="0"/>
                  </a:lnTo>
                  <a:close/>
                </a:path>
              </a:pathLst>
            </a:custGeom>
            <a:solidFill>
              <a:srgbClr val="678BFF"/>
            </a:solidFill>
            <a:ln w="6350">
              <a:solidFill>
                <a:srgbClr val="678B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679" name="Rectangle 47"/>
            <p:cNvSpPr>
              <a:spLocks noChangeArrowheads="1"/>
            </p:cNvSpPr>
            <p:nvPr/>
          </p:nvSpPr>
          <p:spPr bwMode="auto">
            <a:xfrm>
              <a:off x="3271" y="1729"/>
              <a:ext cx="34" cy="37"/>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80" name="Rectangle 48"/>
            <p:cNvSpPr>
              <a:spLocks noChangeArrowheads="1"/>
            </p:cNvSpPr>
            <p:nvPr/>
          </p:nvSpPr>
          <p:spPr bwMode="auto">
            <a:xfrm>
              <a:off x="3452" y="1729"/>
              <a:ext cx="34" cy="37"/>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81" name="Rectangle 49"/>
            <p:cNvSpPr>
              <a:spLocks noChangeArrowheads="1"/>
            </p:cNvSpPr>
            <p:nvPr/>
          </p:nvSpPr>
          <p:spPr bwMode="auto">
            <a:xfrm>
              <a:off x="3407" y="1729"/>
              <a:ext cx="34" cy="37"/>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82" name="Rectangle 50"/>
            <p:cNvSpPr>
              <a:spLocks noChangeArrowheads="1"/>
            </p:cNvSpPr>
            <p:nvPr/>
          </p:nvSpPr>
          <p:spPr bwMode="auto">
            <a:xfrm>
              <a:off x="3362" y="1729"/>
              <a:ext cx="34" cy="37"/>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83" name="Rectangle 51"/>
            <p:cNvSpPr>
              <a:spLocks noChangeArrowheads="1"/>
            </p:cNvSpPr>
            <p:nvPr/>
          </p:nvSpPr>
          <p:spPr bwMode="auto">
            <a:xfrm>
              <a:off x="3316" y="1729"/>
              <a:ext cx="36" cy="37"/>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84" name="Rectangle 52"/>
            <p:cNvSpPr>
              <a:spLocks noChangeArrowheads="1"/>
            </p:cNvSpPr>
            <p:nvPr/>
          </p:nvSpPr>
          <p:spPr bwMode="auto">
            <a:xfrm>
              <a:off x="3543" y="1729"/>
              <a:ext cx="34" cy="37"/>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85" name="Rectangle 53"/>
            <p:cNvSpPr>
              <a:spLocks noChangeArrowheads="1"/>
            </p:cNvSpPr>
            <p:nvPr/>
          </p:nvSpPr>
          <p:spPr bwMode="auto">
            <a:xfrm>
              <a:off x="3497" y="1729"/>
              <a:ext cx="34" cy="37"/>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86" name="Rectangle 54"/>
            <p:cNvSpPr>
              <a:spLocks noChangeArrowheads="1"/>
            </p:cNvSpPr>
            <p:nvPr/>
          </p:nvSpPr>
          <p:spPr bwMode="auto">
            <a:xfrm>
              <a:off x="3279" y="1787"/>
              <a:ext cx="19" cy="66"/>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87" name="Rectangle 55"/>
            <p:cNvSpPr>
              <a:spLocks noChangeArrowheads="1"/>
            </p:cNvSpPr>
            <p:nvPr/>
          </p:nvSpPr>
          <p:spPr bwMode="auto">
            <a:xfrm>
              <a:off x="3464" y="1787"/>
              <a:ext cx="19" cy="66"/>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88" name="Rectangle 56"/>
            <p:cNvSpPr>
              <a:spLocks noChangeArrowheads="1"/>
            </p:cNvSpPr>
            <p:nvPr/>
          </p:nvSpPr>
          <p:spPr bwMode="auto">
            <a:xfrm>
              <a:off x="3366" y="1787"/>
              <a:ext cx="19" cy="66"/>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89" name="Rectangle 57"/>
            <p:cNvSpPr>
              <a:spLocks noChangeArrowheads="1"/>
            </p:cNvSpPr>
            <p:nvPr/>
          </p:nvSpPr>
          <p:spPr bwMode="auto">
            <a:xfrm>
              <a:off x="3323" y="1787"/>
              <a:ext cx="19" cy="66"/>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90" name="Rectangle 58"/>
            <p:cNvSpPr>
              <a:spLocks noChangeArrowheads="1"/>
            </p:cNvSpPr>
            <p:nvPr/>
          </p:nvSpPr>
          <p:spPr bwMode="auto">
            <a:xfrm>
              <a:off x="3551" y="1787"/>
              <a:ext cx="19" cy="66"/>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91" name="Rectangle 59"/>
            <p:cNvSpPr>
              <a:spLocks noChangeArrowheads="1"/>
            </p:cNvSpPr>
            <p:nvPr/>
          </p:nvSpPr>
          <p:spPr bwMode="auto">
            <a:xfrm>
              <a:off x="3507" y="1787"/>
              <a:ext cx="19" cy="66"/>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92" name="Rectangle 60"/>
            <p:cNvSpPr>
              <a:spLocks noChangeArrowheads="1"/>
            </p:cNvSpPr>
            <p:nvPr/>
          </p:nvSpPr>
          <p:spPr bwMode="auto">
            <a:xfrm>
              <a:off x="3271" y="1621"/>
              <a:ext cx="34" cy="24"/>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93" name="Rectangle 61"/>
            <p:cNvSpPr>
              <a:spLocks noChangeArrowheads="1"/>
            </p:cNvSpPr>
            <p:nvPr/>
          </p:nvSpPr>
          <p:spPr bwMode="auto">
            <a:xfrm>
              <a:off x="3452" y="1621"/>
              <a:ext cx="34" cy="24"/>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94" name="Rectangle 62"/>
            <p:cNvSpPr>
              <a:spLocks noChangeArrowheads="1"/>
            </p:cNvSpPr>
            <p:nvPr/>
          </p:nvSpPr>
          <p:spPr bwMode="auto">
            <a:xfrm>
              <a:off x="3407" y="1621"/>
              <a:ext cx="34" cy="24"/>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95" name="Rectangle 63"/>
            <p:cNvSpPr>
              <a:spLocks noChangeArrowheads="1"/>
            </p:cNvSpPr>
            <p:nvPr/>
          </p:nvSpPr>
          <p:spPr bwMode="auto">
            <a:xfrm>
              <a:off x="3362" y="1621"/>
              <a:ext cx="34" cy="24"/>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96" name="Rectangle 64"/>
            <p:cNvSpPr>
              <a:spLocks noChangeArrowheads="1"/>
            </p:cNvSpPr>
            <p:nvPr/>
          </p:nvSpPr>
          <p:spPr bwMode="auto">
            <a:xfrm>
              <a:off x="3316" y="1621"/>
              <a:ext cx="36" cy="24"/>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97" name="Rectangle 65"/>
            <p:cNvSpPr>
              <a:spLocks noChangeArrowheads="1"/>
            </p:cNvSpPr>
            <p:nvPr/>
          </p:nvSpPr>
          <p:spPr bwMode="auto">
            <a:xfrm>
              <a:off x="3543" y="1621"/>
              <a:ext cx="34" cy="24"/>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698" name="Rectangle 66"/>
            <p:cNvSpPr>
              <a:spLocks noChangeArrowheads="1"/>
            </p:cNvSpPr>
            <p:nvPr/>
          </p:nvSpPr>
          <p:spPr bwMode="auto">
            <a:xfrm>
              <a:off x="3497" y="1621"/>
              <a:ext cx="34" cy="24"/>
            </a:xfrm>
            <a:prstGeom prst="rect">
              <a:avLst/>
            </a:prstGeom>
            <a:solidFill>
              <a:srgbClr val="E1E8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53699" name="Group 67"/>
            <p:cNvGrpSpPr>
              <a:grpSpLocks/>
            </p:cNvGrpSpPr>
            <p:nvPr/>
          </p:nvGrpSpPr>
          <p:grpSpPr bwMode="auto">
            <a:xfrm>
              <a:off x="3229" y="1532"/>
              <a:ext cx="324" cy="60"/>
              <a:chOff x="559" y="1850"/>
              <a:chExt cx="897" cy="165"/>
            </a:xfrm>
          </p:grpSpPr>
          <p:sp>
            <p:nvSpPr>
              <p:cNvPr id="453700" name="Rectangle 68"/>
              <p:cNvSpPr>
                <a:spLocks noChangeArrowheads="1"/>
              </p:cNvSpPr>
              <p:nvPr/>
            </p:nvSpPr>
            <p:spPr bwMode="auto">
              <a:xfrm>
                <a:off x="693" y="1993"/>
                <a:ext cx="763" cy="22"/>
              </a:xfrm>
              <a:prstGeom prst="rect">
                <a:avLst/>
              </a:prstGeom>
              <a:solidFill>
                <a:srgbClr val="99B1FF"/>
              </a:solidFill>
              <a:ln w="6350">
                <a:solidFill>
                  <a:srgbClr val="678BFF">
                    <a:alpha val="5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701" name="Freeform 69"/>
              <p:cNvSpPr>
                <a:spLocks/>
              </p:cNvSpPr>
              <p:nvPr/>
            </p:nvSpPr>
            <p:spPr bwMode="auto">
              <a:xfrm>
                <a:off x="559" y="1850"/>
                <a:ext cx="897" cy="143"/>
              </a:xfrm>
              <a:custGeom>
                <a:avLst/>
                <a:gdLst>
                  <a:gd name="T0" fmla="*/ 0 w 1699"/>
                  <a:gd name="T1" fmla="*/ 0 h 269"/>
                  <a:gd name="T2" fmla="*/ 1381 w 1699"/>
                  <a:gd name="T3" fmla="*/ 1 h 269"/>
                  <a:gd name="T4" fmla="*/ 1699 w 1699"/>
                  <a:gd name="T5" fmla="*/ 268 h 269"/>
                  <a:gd name="T6" fmla="*/ 256 w 1699"/>
                  <a:gd name="T7" fmla="*/ 269 h 269"/>
                  <a:gd name="T8" fmla="*/ 0 w 1699"/>
                  <a:gd name="T9" fmla="*/ 0 h 269"/>
                </a:gdLst>
                <a:ahLst/>
                <a:cxnLst>
                  <a:cxn ang="0">
                    <a:pos x="T0" y="T1"/>
                  </a:cxn>
                  <a:cxn ang="0">
                    <a:pos x="T2" y="T3"/>
                  </a:cxn>
                  <a:cxn ang="0">
                    <a:pos x="T4" y="T5"/>
                  </a:cxn>
                  <a:cxn ang="0">
                    <a:pos x="T6" y="T7"/>
                  </a:cxn>
                  <a:cxn ang="0">
                    <a:pos x="T8" y="T9"/>
                  </a:cxn>
                </a:cxnLst>
                <a:rect l="0" t="0" r="r" b="b"/>
                <a:pathLst>
                  <a:path w="1699" h="269">
                    <a:moveTo>
                      <a:pt x="0" y="0"/>
                    </a:moveTo>
                    <a:lnTo>
                      <a:pt x="1381" y="1"/>
                    </a:lnTo>
                    <a:lnTo>
                      <a:pt x="1699" y="268"/>
                    </a:lnTo>
                    <a:lnTo>
                      <a:pt x="256" y="269"/>
                    </a:lnTo>
                    <a:lnTo>
                      <a:pt x="0" y="0"/>
                    </a:lnTo>
                    <a:close/>
                  </a:path>
                </a:pathLst>
              </a:custGeom>
              <a:solidFill>
                <a:srgbClr val="E1E8FF"/>
              </a:solidFill>
              <a:ln w="6350">
                <a:solidFill>
                  <a:srgbClr val="99B1FF">
                    <a:alpha val="5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702" name="Freeform 70"/>
              <p:cNvSpPr>
                <a:spLocks/>
              </p:cNvSpPr>
              <p:nvPr/>
            </p:nvSpPr>
            <p:spPr bwMode="auto">
              <a:xfrm>
                <a:off x="559" y="1852"/>
                <a:ext cx="134" cy="161"/>
              </a:xfrm>
              <a:custGeom>
                <a:avLst/>
                <a:gdLst>
                  <a:gd name="T0" fmla="*/ 0 w 105"/>
                  <a:gd name="T1" fmla="*/ 0 h 126"/>
                  <a:gd name="T2" fmla="*/ 0 w 105"/>
                  <a:gd name="T3" fmla="*/ 19 h 126"/>
                  <a:gd name="T4" fmla="*/ 105 w 105"/>
                  <a:gd name="T5" fmla="*/ 126 h 126"/>
                  <a:gd name="T6" fmla="*/ 105 w 105"/>
                  <a:gd name="T7" fmla="*/ 109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0" y="19"/>
                    </a:lnTo>
                    <a:lnTo>
                      <a:pt x="105" y="126"/>
                    </a:lnTo>
                    <a:lnTo>
                      <a:pt x="105" y="109"/>
                    </a:lnTo>
                    <a:lnTo>
                      <a:pt x="0" y="0"/>
                    </a:lnTo>
                    <a:close/>
                  </a:path>
                </a:pathLst>
              </a:custGeom>
              <a:solidFill>
                <a:srgbClr val="678BFF"/>
              </a:solidFill>
              <a:ln w="6350">
                <a:solidFill>
                  <a:srgbClr val="678B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53703" name="Freeform 71"/>
            <p:cNvSpPr>
              <a:spLocks/>
            </p:cNvSpPr>
            <p:nvPr/>
          </p:nvSpPr>
          <p:spPr bwMode="auto">
            <a:xfrm>
              <a:off x="3224" y="1695"/>
              <a:ext cx="12" cy="41"/>
            </a:xfrm>
            <a:custGeom>
              <a:avLst/>
              <a:gdLst>
                <a:gd name="T0" fmla="*/ 0 w 71"/>
                <a:gd name="T1" fmla="*/ 0 h 228"/>
                <a:gd name="T2" fmla="*/ 0 w 71"/>
                <a:gd name="T3" fmla="*/ 153 h 228"/>
                <a:gd name="T4" fmla="*/ 71 w 71"/>
                <a:gd name="T5" fmla="*/ 228 h 228"/>
                <a:gd name="T6" fmla="*/ 71 w 71"/>
                <a:gd name="T7" fmla="*/ 76 h 228"/>
                <a:gd name="T8" fmla="*/ 0 w 71"/>
                <a:gd name="T9" fmla="*/ 0 h 228"/>
              </a:gdLst>
              <a:ahLst/>
              <a:cxnLst>
                <a:cxn ang="0">
                  <a:pos x="T0" y="T1"/>
                </a:cxn>
                <a:cxn ang="0">
                  <a:pos x="T2" y="T3"/>
                </a:cxn>
                <a:cxn ang="0">
                  <a:pos x="T4" y="T5"/>
                </a:cxn>
                <a:cxn ang="0">
                  <a:pos x="T6" y="T7"/>
                </a:cxn>
                <a:cxn ang="0">
                  <a:pos x="T8" y="T9"/>
                </a:cxn>
              </a:cxnLst>
              <a:rect l="0" t="0" r="r" b="b"/>
              <a:pathLst>
                <a:path w="71" h="228">
                  <a:moveTo>
                    <a:pt x="0" y="0"/>
                  </a:moveTo>
                  <a:lnTo>
                    <a:pt x="0" y="153"/>
                  </a:lnTo>
                  <a:lnTo>
                    <a:pt x="71" y="228"/>
                  </a:lnTo>
                  <a:lnTo>
                    <a:pt x="71" y="76"/>
                  </a:lnTo>
                  <a:lnTo>
                    <a:pt x="0" y="0"/>
                  </a:lnTo>
                  <a:close/>
                </a:path>
              </a:pathLst>
            </a:custGeom>
            <a:solidFill>
              <a:srgbClr val="99B1FF"/>
            </a:solidFill>
            <a:ln w="6350">
              <a:solidFill>
                <a:srgbClr val="678BFF">
                  <a:alpha val="5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704" name="Freeform 72"/>
            <p:cNvSpPr>
              <a:spLocks/>
            </p:cNvSpPr>
            <p:nvPr/>
          </p:nvSpPr>
          <p:spPr bwMode="auto">
            <a:xfrm>
              <a:off x="3242" y="1715"/>
              <a:ext cx="13" cy="41"/>
            </a:xfrm>
            <a:custGeom>
              <a:avLst/>
              <a:gdLst>
                <a:gd name="T0" fmla="*/ 0 w 71"/>
                <a:gd name="T1" fmla="*/ 0 h 228"/>
                <a:gd name="T2" fmla="*/ 0 w 71"/>
                <a:gd name="T3" fmla="*/ 153 h 228"/>
                <a:gd name="T4" fmla="*/ 71 w 71"/>
                <a:gd name="T5" fmla="*/ 228 h 228"/>
                <a:gd name="T6" fmla="*/ 71 w 71"/>
                <a:gd name="T7" fmla="*/ 76 h 228"/>
                <a:gd name="T8" fmla="*/ 0 w 71"/>
                <a:gd name="T9" fmla="*/ 0 h 228"/>
              </a:gdLst>
              <a:ahLst/>
              <a:cxnLst>
                <a:cxn ang="0">
                  <a:pos x="T0" y="T1"/>
                </a:cxn>
                <a:cxn ang="0">
                  <a:pos x="T2" y="T3"/>
                </a:cxn>
                <a:cxn ang="0">
                  <a:pos x="T4" y="T5"/>
                </a:cxn>
                <a:cxn ang="0">
                  <a:pos x="T6" y="T7"/>
                </a:cxn>
                <a:cxn ang="0">
                  <a:pos x="T8" y="T9"/>
                </a:cxn>
              </a:cxnLst>
              <a:rect l="0" t="0" r="r" b="b"/>
              <a:pathLst>
                <a:path w="71" h="228">
                  <a:moveTo>
                    <a:pt x="0" y="0"/>
                  </a:moveTo>
                  <a:lnTo>
                    <a:pt x="0" y="153"/>
                  </a:lnTo>
                  <a:lnTo>
                    <a:pt x="71" y="228"/>
                  </a:lnTo>
                  <a:lnTo>
                    <a:pt x="71" y="76"/>
                  </a:lnTo>
                  <a:lnTo>
                    <a:pt x="0" y="0"/>
                  </a:lnTo>
                  <a:close/>
                </a:path>
              </a:pathLst>
            </a:custGeom>
            <a:solidFill>
              <a:srgbClr val="99B1FF"/>
            </a:solidFill>
            <a:ln w="6350">
              <a:solidFill>
                <a:srgbClr val="678BFF">
                  <a:alpha val="5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705" name="Freeform 73"/>
            <p:cNvSpPr>
              <a:spLocks/>
            </p:cNvSpPr>
            <p:nvPr/>
          </p:nvSpPr>
          <p:spPr bwMode="auto">
            <a:xfrm>
              <a:off x="3206" y="1676"/>
              <a:ext cx="13" cy="41"/>
            </a:xfrm>
            <a:custGeom>
              <a:avLst/>
              <a:gdLst>
                <a:gd name="T0" fmla="*/ 0 w 71"/>
                <a:gd name="T1" fmla="*/ 0 h 228"/>
                <a:gd name="T2" fmla="*/ 0 w 71"/>
                <a:gd name="T3" fmla="*/ 153 h 228"/>
                <a:gd name="T4" fmla="*/ 71 w 71"/>
                <a:gd name="T5" fmla="*/ 228 h 228"/>
                <a:gd name="T6" fmla="*/ 71 w 71"/>
                <a:gd name="T7" fmla="*/ 76 h 228"/>
                <a:gd name="T8" fmla="*/ 0 w 71"/>
                <a:gd name="T9" fmla="*/ 0 h 228"/>
              </a:gdLst>
              <a:ahLst/>
              <a:cxnLst>
                <a:cxn ang="0">
                  <a:pos x="T0" y="T1"/>
                </a:cxn>
                <a:cxn ang="0">
                  <a:pos x="T2" y="T3"/>
                </a:cxn>
                <a:cxn ang="0">
                  <a:pos x="T4" y="T5"/>
                </a:cxn>
                <a:cxn ang="0">
                  <a:pos x="T6" y="T7"/>
                </a:cxn>
                <a:cxn ang="0">
                  <a:pos x="T8" y="T9"/>
                </a:cxn>
              </a:cxnLst>
              <a:rect l="0" t="0" r="r" b="b"/>
              <a:pathLst>
                <a:path w="71" h="228">
                  <a:moveTo>
                    <a:pt x="0" y="0"/>
                  </a:moveTo>
                  <a:lnTo>
                    <a:pt x="0" y="153"/>
                  </a:lnTo>
                  <a:lnTo>
                    <a:pt x="71" y="228"/>
                  </a:lnTo>
                  <a:lnTo>
                    <a:pt x="71" y="76"/>
                  </a:lnTo>
                  <a:lnTo>
                    <a:pt x="0" y="0"/>
                  </a:lnTo>
                  <a:close/>
                </a:path>
              </a:pathLst>
            </a:custGeom>
            <a:solidFill>
              <a:srgbClr val="99B1FF"/>
            </a:solidFill>
            <a:ln w="6350">
              <a:solidFill>
                <a:srgbClr val="678BFF">
                  <a:alpha val="5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706" name="Freeform 74"/>
            <p:cNvSpPr>
              <a:spLocks/>
            </p:cNvSpPr>
            <p:nvPr/>
          </p:nvSpPr>
          <p:spPr bwMode="auto">
            <a:xfrm>
              <a:off x="3224" y="1632"/>
              <a:ext cx="12" cy="41"/>
            </a:xfrm>
            <a:custGeom>
              <a:avLst/>
              <a:gdLst>
                <a:gd name="T0" fmla="*/ 0 w 71"/>
                <a:gd name="T1" fmla="*/ 0 h 228"/>
                <a:gd name="T2" fmla="*/ 0 w 71"/>
                <a:gd name="T3" fmla="*/ 153 h 228"/>
                <a:gd name="T4" fmla="*/ 71 w 71"/>
                <a:gd name="T5" fmla="*/ 228 h 228"/>
                <a:gd name="T6" fmla="*/ 71 w 71"/>
                <a:gd name="T7" fmla="*/ 76 h 228"/>
                <a:gd name="T8" fmla="*/ 0 w 71"/>
                <a:gd name="T9" fmla="*/ 0 h 228"/>
              </a:gdLst>
              <a:ahLst/>
              <a:cxnLst>
                <a:cxn ang="0">
                  <a:pos x="T0" y="T1"/>
                </a:cxn>
                <a:cxn ang="0">
                  <a:pos x="T2" y="T3"/>
                </a:cxn>
                <a:cxn ang="0">
                  <a:pos x="T4" y="T5"/>
                </a:cxn>
                <a:cxn ang="0">
                  <a:pos x="T6" y="T7"/>
                </a:cxn>
                <a:cxn ang="0">
                  <a:pos x="T8" y="T9"/>
                </a:cxn>
              </a:cxnLst>
              <a:rect l="0" t="0" r="r" b="b"/>
              <a:pathLst>
                <a:path w="71" h="228">
                  <a:moveTo>
                    <a:pt x="0" y="0"/>
                  </a:moveTo>
                  <a:lnTo>
                    <a:pt x="0" y="153"/>
                  </a:lnTo>
                  <a:lnTo>
                    <a:pt x="71" y="228"/>
                  </a:lnTo>
                  <a:lnTo>
                    <a:pt x="71" y="76"/>
                  </a:lnTo>
                  <a:lnTo>
                    <a:pt x="0" y="0"/>
                  </a:lnTo>
                  <a:close/>
                </a:path>
              </a:pathLst>
            </a:custGeom>
            <a:solidFill>
              <a:srgbClr val="99B1FF"/>
            </a:solidFill>
            <a:ln w="6350">
              <a:solidFill>
                <a:srgbClr val="678BFF">
                  <a:alpha val="5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707" name="Freeform 75"/>
            <p:cNvSpPr>
              <a:spLocks/>
            </p:cNvSpPr>
            <p:nvPr/>
          </p:nvSpPr>
          <p:spPr bwMode="auto">
            <a:xfrm>
              <a:off x="3242" y="1652"/>
              <a:ext cx="13" cy="41"/>
            </a:xfrm>
            <a:custGeom>
              <a:avLst/>
              <a:gdLst>
                <a:gd name="T0" fmla="*/ 0 w 71"/>
                <a:gd name="T1" fmla="*/ 0 h 228"/>
                <a:gd name="T2" fmla="*/ 0 w 71"/>
                <a:gd name="T3" fmla="*/ 153 h 228"/>
                <a:gd name="T4" fmla="*/ 71 w 71"/>
                <a:gd name="T5" fmla="*/ 228 h 228"/>
                <a:gd name="T6" fmla="*/ 71 w 71"/>
                <a:gd name="T7" fmla="*/ 76 h 228"/>
                <a:gd name="T8" fmla="*/ 0 w 71"/>
                <a:gd name="T9" fmla="*/ 0 h 228"/>
              </a:gdLst>
              <a:ahLst/>
              <a:cxnLst>
                <a:cxn ang="0">
                  <a:pos x="T0" y="T1"/>
                </a:cxn>
                <a:cxn ang="0">
                  <a:pos x="T2" y="T3"/>
                </a:cxn>
                <a:cxn ang="0">
                  <a:pos x="T4" y="T5"/>
                </a:cxn>
                <a:cxn ang="0">
                  <a:pos x="T6" y="T7"/>
                </a:cxn>
                <a:cxn ang="0">
                  <a:pos x="T8" y="T9"/>
                </a:cxn>
              </a:cxnLst>
              <a:rect l="0" t="0" r="r" b="b"/>
              <a:pathLst>
                <a:path w="71" h="228">
                  <a:moveTo>
                    <a:pt x="0" y="0"/>
                  </a:moveTo>
                  <a:lnTo>
                    <a:pt x="0" y="153"/>
                  </a:lnTo>
                  <a:lnTo>
                    <a:pt x="71" y="228"/>
                  </a:lnTo>
                  <a:lnTo>
                    <a:pt x="71" y="76"/>
                  </a:lnTo>
                  <a:lnTo>
                    <a:pt x="0" y="0"/>
                  </a:lnTo>
                  <a:close/>
                </a:path>
              </a:pathLst>
            </a:custGeom>
            <a:solidFill>
              <a:srgbClr val="99B1FF"/>
            </a:solidFill>
            <a:ln w="6350">
              <a:solidFill>
                <a:srgbClr val="678BFF">
                  <a:alpha val="5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708" name="Freeform 76"/>
            <p:cNvSpPr>
              <a:spLocks/>
            </p:cNvSpPr>
            <p:nvPr/>
          </p:nvSpPr>
          <p:spPr bwMode="auto">
            <a:xfrm>
              <a:off x="3206" y="1613"/>
              <a:ext cx="13" cy="41"/>
            </a:xfrm>
            <a:custGeom>
              <a:avLst/>
              <a:gdLst>
                <a:gd name="T0" fmla="*/ 0 w 71"/>
                <a:gd name="T1" fmla="*/ 0 h 228"/>
                <a:gd name="T2" fmla="*/ 0 w 71"/>
                <a:gd name="T3" fmla="*/ 153 h 228"/>
                <a:gd name="T4" fmla="*/ 71 w 71"/>
                <a:gd name="T5" fmla="*/ 228 h 228"/>
                <a:gd name="T6" fmla="*/ 71 w 71"/>
                <a:gd name="T7" fmla="*/ 76 h 228"/>
                <a:gd name="T8" fmla="*/ 0 w 71"/>
                <a:gd name="T9" fmla="*/ 0 h 228"/>
              </a:gdLst>
              <a:ahLst/>
              <a:cxnLst>
                <a:cxn ang="0">
                  <a:pos x="T0" y="T1"/>
                </a:cxn>
                <a:cxn ang="0">
                  <a:pos x="T2" y="T3"/>
                </a:cxn>
                <a:cxn ang="0">
                  <a:pos x="T4" y="T5"/>
                </a:cxn>
                <a:cxn ang="0">
                  <a:pos x="T6" y="T7"/>
                </a:cxn>
                <a:cxn ang="0">
                  <a:pos x="T8" y="T9"/>
                </a:cxn>
              </a:cxnLst>
              <a:rect l="0" t="0" r="r" b="b"/>
              <a:pathLst>
                <a:path w="71" h="228">
                  <a:moveTo>
                    <a:pt x="0" y="0"/>
                  </a:moveTo>
                  <a:lnTo>
                    <a:pt x="0" y="153"/>
                  </a:lnTo>
                  <a:lnTo>
                    <a:pt x="71" y="228"/>
                  </a:lnTo>
                  <a:lnTo>
                    <a:pt x="71" y="76"/>
                  </a:lnTo>
                  <a:lnTo>
                    <a:pt x="0" y="0"/>
                  </a:lnTo>
                  <a:close/>
                </a:path>
              </a:pathLst>
            </a:custGeom>
            <a:solidFill>
              <a:srgbClr val="99B1FF"/>
            </a:solidFill>
            <a:ln w="6350">
              <a:solidFill>
                <a:srgbClr val="678BFF">
                  <a:alpha val="5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53709" name="Group 77"/>
            <p:cNvGrpSpPr>
              <a:grpSpLocks/>
            </p:cNvGrpSpPr>
            <p:nvPr/>
          </p:nvGrpSpPr>
          <p:grpSpPr bwMode="auto">
            <a:xfrm>
              <a:off x="3256" y="1360"/>
              <a:ext cx="245" cy="221"/>
              <a:chOff x="2792" y="1346"/>
              <a:chExt cx="268" cy="243"/>
            </a:xfrm>
          </p:grpSpPr>
          <p:sp>
            <p:nvSpPr>
              <p:cNvPr id="453710" name="Oval 78"/>
              <p:cNvSpPr>
                <a:spLocks noChangeArrowheads="1"/>
              </p:cNvSpPr>
              <p:nvPr/>
            </p:nvSpPr>
            <p:spPr bwMode="auto">
              <a:xfrm>
                <a:off x="2792" y="1518"/>
                <a:ext cx="268" cy="68"/>
              </a:xfrm>
              <a:prstGeom prst="ellipse">
                <a:avLst/>
              </a:prstGeom>
              <a:noFill/>
              <a:ln w="12700">
                <a:solidFill>
                  <a:srgbClr val="0033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711" name="Freeform 79"/>
              <p:cNvSpPr>
                <a:spLocks/>
              </p:cNvSpPr>
              <p:nvPr/>
            </p:nvSpPr>
            <p:spPr bwMode="auto">
              <a:xfrm>
                <a:off x="2793" y="1420"/>
                <a:ext cx="265" cy="169"/>
              </a:xfrm>
              <a:custGeom>
                <a:avLst/>
                <a:gdLst>
                  <a:gd name="T0" fmla="*/ 0 w 265"/>
                  <a:gd name="T1" fmla="*/ 132 h 169"/>
                  <a:gd name="T2" fmla="*/ 171 w 265"/>
                  <a:gd name="T3" fmla="*/ 162 h 169"/>
                  <a:gd name="T4" fmla="*/ 265 w 265"/>
                  <a:gd name="T5" fmla="*/ 132 h 169"/>
                  <a:gd name="T6" fmla="*/ 134 w 265"/>
                  <a:gd name="T7" fmla="*/ 3 h 169"/>
                  <a:gd name="T8" fmla="*/ 0 w 265"/>
                  <a:gd name="T9" fmla="*/ 132 h 169"/>
                </a:gdLst>
                <a:ahLst/>
                <a:cxnLst>
                  <a:cxn ang="0">
                    <a:pos x="T0" y="T1"/>
                  </a:cxn>
                  <a:cxn ang="0">
                    <a:pos x="T2" y="T3"/>
                  </a:cxn>
                  <a:cxn ang="0">
                    <a:pos x="T4" y="T5"/>
                  </a:cxn>
                  <a:cxn ang="0">
                    <a:pos x="T6" y="T7"/>
                  </a:cxn>
                  <a:cxn ang="0">
                    <a:pos x="T8" y="T9"/>
                  </a:cxn>
                </a:cxnLst>
                <a:rect l="0" t="0" r="r" b="b"/>
                <a:pathLst>
                  <a:path w="265" h="169">
                    <a:moveTo>
                      <a:pt x="0" y="132"/>
                    </a:moveTo>
                    <a:cubicBezTo>
                      <a:pt x="37" y="169"/>
                      <a:pt x="126" y="166"/>
                      <a:pt x="171" y="162"/>
                    </a:cubicBezTo>
                    <a:cubicBezTo>
                      <a:pt x="216" y="158"/>
                      <a:pt x="242" y="155"/>
                      <a:pt x="265" y="132"/>
                    </a:cubicBezTo>
                    <a:cubicBezTo>
                      <a:pt x="265" y="73"/>
                      <a:pt x="204" y="2"/>
                      <a:pt x="134" y="3"/>
                    </a:cubicBezTo>
                    <a:cubicBezTo>
                      <a:pt x="61" y="0"/>
                      <a:pt x="0" y="72"/>
                      <a:pt x="0" y="132"/>
                    </a:cubicBezTo>
                    <a:close/>
                  </a:path>
                </a:pathLst>
              </a:custGeom>
              <a:gradFill rotWithShape="1">
                <a:gsLst>
                  <a:gs pos="0">
                    <a:srgbClr val="557DFF"/>
                  </a:gs>
                  <a:gs pos="100000">
                    <a:srgbClr val="E1E8FF"/>
                  </a:gs>
                </a:gsLst>
                <a:lin ang="0" scaled="1"/>
              </a:gradFill>
              <a:ln w="3175">
                <a:solidFill>
                  <a:srgbClr val="557D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712" name="Freeform 80"/>
              <p:cNvSpPr>
                <a:spLocks/>
              </p:cNvSpPr>
              <p:nvPr/>
            </p:nvSpPr>
            <p:spPr bwMode="auto">
              <a:xfrm>
                <a:off x="2801" y="1423"/>
                <a:ext cx="124" cy="136"/>
              </a:xfrm>
              <a:custGeom>
                <a:avLst/>
                <a:gdLst>
                  <a:gd name="T0" fmla="*/ 0 w 124"/>
                  <a:gd name="T1" fmla="*/ 136 h 136"/>
                  <a:gd name="T2" fmla="*/ 43 w 124"/>
                  <a:gd name="T3" fmla="*/ 44 h 136"/>
                  <a:gd name="T4" fmla="*/ 124 w 124"/>
                  <a:gd name="T5" fmla="*/ 0 h 136"/>
                </a:gdLst>
                <a:ahLst/>
                <a:cxnLst>
                  <a:cxn ang="0">
                    <a:pos x="T0" y="T1"/>
                  </a:cxn>
                  <a:cxn ang="0">
                    <a:pos x="T2" y="T3"/>
                  </a:cxn>
                  <a:cxn ang="0">
                    <a:pos x="T4" y="T5"/>
                  </a:cxn>
                </a:cxnLst>
                <a:rect l="0" t="0" r="r" b="b"/>
                <a:pathLst>
                  <a:path w="124" h="136">
                    <a:moveTo>
                      <a:pt x="0" y="136"/>
                    </a:moveTo>
                    <a:cubicBezTo>
                      <a:pt x="1" y="113"/>
                      <a:pt x="22" y="67"/>
                      <a:pt x="43" y="44"/>
                    </a:cubicBezTo>
                    <a:cubicBezTo>
                      <a:pt x="64" y="21"/>
                      <a:pt x="102" y="4"/>
                      <a:pt x="124" y="0"/>
                    </a:cubicBezTo>
                  </a:path>
                </a:pathLst>
              </a:custGeom>
              <a:noFill/>
              <a:ln w="6350" cap="flat">
                <a:solidFill>
                  <a:srgbClr val="0033FF">
                    <a:alpha val="20000"/>
                  </a:srgb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713" name="Freeform 81"/>
              <p:cNvSpPr>
                <a:spLocks/>
              </p:cNvSpPr>
              <p:nvPr/>
            </p:nvSpPr>
            <p:spPr bwMode="auto">
              <a:xfrm>
                <a:off x="2928" y="1424"/>
                <a:ext cx="123" cy="130"/>
              </a:xfrm>
              <a:custGeom>
                <a:avLst/>
                <a:gdLst>
                  <a:gd name="T0" fmla="*/ 123 w 123"/>
                  <a:gd name="T1" fmla="*/ 130 h 130"/>
                  <a:gd name="T2" fmla="*/ 84 w 123"/>
                  <a:gd name="T3" fmla="*/ 48 h 130"/>
                  <a:gd name="T4" fmla="*/ 0 w 123"/>
                  <a:gd name="T5" fmla="*/ 0 h 130"/>
                </a:gdLst>
                <a:ahLst/>
                <a:cxnLst>
                  <a:cxn ang="0">
                    <a:pos x="T0" y="T1"/>
                  </a:cxn>
                  <a:cxn ang="0">
                    <a:pos x="T2" y="T3"/>
                  </a:cxn>
                  <a:cxn ang="0">
                    <a:pos x="T4" y="T5"/>
                  </a:cxn>
                </a:cxnLst>
                <a:rect l="0" t="0" r="r" b="b"/>
                <a:pathLst>
                  <a:path w="123" h="130">
                    <a:moveTo>
                      <a:pt x="123" y="130"/>
                    </a:moveTo>
                    <a:cubicBezTo>
                      <a:pt x="123" y="104"/>
                      <a:pt x="105" y="70"/>
                      <a:pt x="84" y="48"/>
                    </a:cubicBezTo>
                    <a:cubicBezTo>
                      <a:pt x="63" y="26"/>
                      <a:pt x="38" y="7"/>
                      <a:pt x="0" y="0"/>
                    </a:cubicBezTo>
                  </a:path>
                </a:pathLst>
              </a:custGeom>
              <a:noFill/>
              <a:ln w="6350" cap="flat">
                <a:solidFill>
                  <a:srgbClr val="0033FF">
                    <a:alpha val="20000"/>
                  </a:srgb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714" name="Freeform 82"/>
              <p:cNvSpPr>
                <a:spLocks/>
              </p:cNvSpPr>
              <p:nvPr/>
            </p:nvSpPr>
            <p:spPr bwMode="auto">
              <a:xfrm>
                <a:off x="2928" y="1424"/>
                <a:ext cx="95" cy="147"/>
              </a:xfrm>
              <a:custGeom>
                <a:avLst/>
                <a:gdLst>
                  <a:gd name="T0" fmla="*/ 95 w 95"/>
                  <a:gd name="T1" fmla="*/ 147 h 147"/>
                  <a:gd name="T2" fmla="*/ 63 w 95"/>
                  <a:gd name="T3" fmla="*/ 57 h 147"/>
                  <a:gd name="T4" fmla="*/ 0 w 95"/>
                  <a:gd name="T5" fmla="*/ 0 h 147"/>
                </a:gdLst>
                <a:ahLst/>
                <a:cxnLst>
                  <a:cxn ang="0">
                    <a:pos x="T0" y="T1"/>
                  </a:cxn>
                  <a:cxn ang="0">
                    <a:pos x="T2" y="T3"/>
                  </a:cxn>
                  <a:cxn ang="0">
                    <a:pos x="T4" y="T5"/>
                  </a:cxn>
                </a:cxnLst>
                <a:rect l="0" t="0" r="r" b="b"/>
                <a:pathLst>
                  <a:path w="95" h="147">
                    <a:moveTo>
                      <a:pt x="95" y="147"/>
                    </a:moveTo>
                    <a:cubicBezTo>
                      <a:pt x="92" y="114"/>
                      <a:pt x="79" y="81"/>
                      <a:pt x="63" y="57"/>
                    </a:cubicBezTo>
                    <a:cubicBezTo>
                      <a:pt x="47" y="33"/>
                      <a:pt x="23" y="16"/>
                      <a:pt x="0" y="0"/>
                    </a:cubicBezTo>
                  </a:path>
                </a:pathLst>
              </a:custGeom>
              <a:noFill/>
              <a:ln w="6350" cap="flat">
                <a:solidFill>
                  <a:srgbClr val="0033FF">
                    <a:alpha val="20000"/>
                  </a:srgb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715" name="Freeform 83"/>
              <p:cNvSpPr>
                <a:spLocks/>
              </p:cNvSpPr>
              <p:nvPr/>
            </p:nvSpPr>
            <p:spPr bwMode="auto">
              <a:xfrm>
                <a:off x="2846" y="1425"/>
                <a:ext cx="82" cy="150"/>
              </a:xfrm>
              <a:custGeom>
                <a:avLst/>
                <a:gdLst>
                  <a:gd name="T0" fmla="*/ 3 w 82"/>
                  <a:gd name="T1" fmla="*/ 150 h 150"/>
                  <a:gd name="T2" fmla="*/ 25 w 82"/>
                  <a:gd name="T3" fmla="*/ 57 h 150"/>
                  <a:gd name="T4" fmla="*/ 82 w 82"/>
                  <a:gd name="T5" fmla="*/ 0 h 150"/>
                </a:gdLst>
                <a:ahLst/>
                <a:cxnLst>
                  <a:cxn ang="0">
                    <a:pos x="T0" y="T1"/>
                  </a:cxn>
                  <a:cxn ang="0">
                    <a:pos x="T2" y="T3"/>
                  </a:cxn>
                  <a:cxn ang="0">
                    <a:pos x="T4" y="T5"/>
                  </a:cxn>
                </a:cxnLst>
                <a:rect l="0" t="0" r="r" b="b"/>
                <a:pathLst>
                  <a:path w="82" h="150">
                    <a:moveTo>
                      <a:pt x="3" y="150"/>
                    </a:moveTo>
                    <a:cubicBezTo>
                      <a:pt x="0" y="134"/>
                      <a:pt x="12" y="82"/>
                      <a:pt x="25" y="57"/>
                    </a:cubicBezTo>
                    <a:cubicBezTo>
                      <a:pt x="38" y="32"/>
                      <a:pt x="60" y="11"/>
                      <a:pt x="82" y="0"/>
                    </a:cubicBezTo>
                  </a:path>
                </a:pathLst>
              </a:custGeom>
              <a:noFill/>
              <a:ln w="6350" cap="flat">
                <a:solidFill>
                  <a:srgbClr val="0033FF">
                    <a:alpha val="20000"/>
                  </a:srgb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716" name="Freeform 84"/>
              <p:cNvSpPr>
                <a:spLocks/>
              </p:cNvSpPr>
              <p:nvPr/>
            </p:nvSpPr>
            <p:spPr bwMode="auto">
              <a:xfrm>
                <a:off x="2928" y="1422"/>
                <a:ext cx="47" cy="159"/>
              </a:xfrm>
              <a:custGeom>
                <a:avLst/>
                <a:gdLst>
                  <a:gd name="T0" fmla="*/ 47 w 47"/>
                  <a:gd name="T1" fmla="*/ 159 h 159"/>
                  <a:gd name="T2" fmla="*/ 35 w 47"/>
                  <a:gd name="T3" fmla="*/ 80 h 159"/>
                  <a:gd name="T4" fmla="*/ 0 w 47"/>
                  <a:gd name="T5" fmla="*/ 0 h 159"/>
                </a:gdLst>
                <a:ahLst/>
                <a:cxnLst>
                  <a:cxn ang="0">
                    <a:pos x="T0" y="T1"/>
                  </a:cxn>
                  <a:cxn ang="0">
                    <a:pos x="T2" y="T3"/>
                  </a:cxn>
                  <a:cxn ang="0">
                    <a:pos x="T4" y="T5"/>
                  </a:cxn>
                </a:cxnLst>
                <a:rect l="0" t="0" r="r" b="b"/>
                <a:pathLst>
                  <a:path w="47" h="159">
                    <a:moveTo>
                      <a:pt x="47" y="159"/>
                    </a:moveTo>
                    <a:cubicBezTo>
                      <a:pt x="45" y="146"/>
                      <a:pt x="43" y="106"/>
                      <a:pt x="35" y="80"/>
                    </a:cubicBezTo>
                    <a:cubicBezTo>
                      <a:pt x="27" y="54"/>
                      <a:pt x="7" y="17"/>
                      <a:pt x="0" y="0"/>
                    </a:cubicBezTo>
                  </a:path>
                </a:pathLst>
              </a:custGeom>
              <a:noFill/>
              <a:ln w="6350" cap="flat">
                <a:solidFill>
                  <a:srgbClr val="0033FF">
                    <a:alpha val="20000"/>
                  </a:srgb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717" name="Freeform 85"/>
              <p:cNvSpPr>
                <a:spLocks/>
              </p:cNvSpPr>
              <p:nvPr/>
            </p:nvSpPr>
            <p:spPr bwMode="auto">
              <a:xfrm>
                <a:off x="2904" y="1424"/>
                <a:ext cx="23" cy="159"/>
              </a:xfrm>
              <a:custGeom>
                <a:avLst/>
                <a:gdLst>
                  <a:gd name="T0" fmla="*/ 0 w 23"/>
                  <a:gd name="T1" fmla="*/ 159 h 159"/>
                  <a:gd name="T2" fmla="*/ 9 w 23"/>
                  <a:gd name="T3" fmla="*/ 81 h 159"/>
                  <a:gd name="T4" fmla="*/ 23 w 23"/>
                  <a:gd name="T5" fmla="*/ 0 h 159"/>
                </a:gdLst>
                <a:ahLst/>
                <a:cxnLst>
                  <a:cxn ang="0">
                    <a:pos x="T0" y="T1"/>
                  </a:cxn>
                  <a:cxn ang="0">
                    <a:pos x="T2" y="T3"/>
                  </a:cxn>
                  <a:cxn ang="0">
                    <a:pos x="T4" y="T5"/>
                  </a:cxn>
                </a:cxnLst>
                <a:rect l="0" t="0" r="r" b="b"/>
                <a:pathLst>
                  <a:path w="23" h="159">
                    <a:moveTo>
                      <a:pt x="0" y="159"/>
                    </a:moveTo>
                    <a:cubicBezTo>
                      <a:pt x="2" y="133"/>
                      <a:pt x="5" y="107"/>
                      <a:pt x="9" y="81"/>
                    </a:cubicBezTo>
                    <a:cubicBezTo>
                      <a:pt x="13" y="55"/>
                      <a:pt x="18" y="27"/>
                      <a:pt x="23" y="0"/>
                    </a:cubicBezTo>
                  </a:path>
                </a:pathLst>
              </a:custGeom>
              <a:noFill/>
              <a:ln w="6350" cap="flat">
                <a:solidFill>
                  <a:srgbClr val="0033FF">
                    <a:alpha val="20000"/>
                  </a:srgb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53718" name="Group 86"/>
              <p:cNvGrpSpPr>
                <a:grpSpLocks/>
              </p:cNvGrpSpPr>
              <p:nvPr/>
            </p:nvGrpSpPr>
            <p:grpSpPr bwMode="auto">
              <a:xfrm>
                <a:off x="2915" y="1417"/>
                <a:ext cx="29" cy="14"/>
                <a:chOff x="462" y="1561"/>
                <a:chExt cx="383" cy="195"/>
              </a:xfrm>
            </p:grpSpPr>
            <p:sp>
              <p:nvSpPr>
                <p:cNvPr id="453719" name="Oval 87"/>
                <p:cNvSpPr>
                  <a:spLocks noChangeArrowheads="1"/>
                </p:cNvSpPr>
                <p:nvPr/>
              </p:nvSpPr>
              <p:spPr bwMode="auto">
                <a:xfrm>
                  <a:off x="463" y="1561"/>
                  <a:ext cx="381" cy="94"/>
                </a:xfrm>
                <a:prstGeom prst="ellipse">
                  <a:avLst/>
                </a:prstGeom>
                <a:solidFill>
                  <a:srgbClr val="E1E8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720" name="Freeform 88"/>
                <p:cNvSpPr>
                  <a:spLocks/>
                </p:cNvSpPr>
                <p:nvPr/>
              </p:nvSpPr>
              <p:spPr bwMode="auto">
                <a:xfrm>
                  <a:off x="462" y="1599"/>
                  <a:ext cx="383" cy="157"/>
                </a:xfrm>
                <a:custGeom>
                  <a:avLst/>
                  <a:gdLst>
                    <a:gd name="T0" fmla="*/ 0 w 383"/>
                    <a:gd name="T1" fmla="*/ 0 h 157"/>
                    <a:gd name="T2" fmla="*/ 0 w 383"/>
                    <a:gd name="T3" fmla="*/ 111 h 157"/>
                    <a:gd name="T4" fmla="*/ 195 w 383"/>
                    <a:gd name="T5" fmla="*/ 156 h 157"/>
                    <a:gd name="T6" fmla="*/ 383 w 383"/>
                    <a:gd name="T7" fmla="*/ 109 h 157"/>
                    <a:gd name="T8" fmla="*/ 383 w 383"/>
                    <a:gd name="T9" fmla="*/ 6 h 157"/>
                    <a:gd name="T10" fmla="*/ 195 w 383"/>
                    <a:gd name="T11" fmla="*/ 54 h 157"/>
                    <a:gd name="T12" fmla="*/ 0 w 383"/>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383" h="157">
                      <a:moveTo>
                        <a:pt x="0" y="0"/>
                      </a:moveTo>
                      <a:cubicBezTo>
                        <a:pt x="0" y="55"/>
                        <a:pt x="0" y="111"/>
                        <a:pt x="0" y="111"/>
                      </a:cubicBezTo>
                      <a:cubicBezTo>
                        <a:pt x="50" y="157"/>
                        <a:pt x="195" y="156"/>
                        <a:pt x="195" y="156"/>
                      </a:cubicBezTo>
                      <a:cubicBezTo>
                        <a:pt x="195" y="156"/>
                        <a:pt x="319" y="156"/>
                        <a:pt x="383" y="109"/>
                      </a:cubicBezTo>
                      <a:lnTo>
                        <a:pt x="383" y="6"/>
                      </a:lnTo>
                      <a:cubicBezTo>
                        <a:pt x="366" y="54"/>
                        <a:pt x="195" y="54"/>
                        <a:pt x="195" y="54"/>
                      </a:cubicBezTo>
                      <a:cubicBezTo>
                        <a:pt x="195" y="54"/>
                        <a:pt x="14" y="60"/>
                        <a:pt x="0" y="0"/>
                      </a:cubicBezTo>
                      <a:close/>
                    </a:path>
                  </a:pathLst>
                </a:custGeom>
                <a:gradFill rotWithShape="1">
                  <a:gsLst>
                    <a:gs pos="0">
                      <a:srgbClr val="557DFF"/>
                    </a:gs>
                    <a:gs pos="100000">
                      <a:srgbClr val="E1E8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53721" name="Line 89"/>
              <p:cNvSpPr>
                <a:spLocks noChangeShapeType="1"/>
              </p:cNvSpPr>
              <p:nvPr/>
            </p:nvSpPr>
            <p:spPr bwMode="auto">
              <a:xfrm>
                <a:off x="2929" y="1346"/>
                <a:ext cx="0" cy="73"/>
              </a:xfrm>
              <a:prstGeom prst="line">
                <a:avLst/>
              </a:prstGeom>
              <a:noFill/>
              <a:ln w="3175">
                <a:solidFill>
                  <a:srgbClr val="BBCB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453722" name="Group 90"/>
          <p:cNvGrpSpPr>
            <a:grpSpLocks/>
          </p:cNvGrpSpPr>
          <p:nvPr/>
        </p:nvGrpSpPr>
        <p:grpSpPr bwMode="auto">
          <a:xfrm>
            <a:off x="7235825" y="2205038"/>
            <a:ext cx="1908175" cy="1130300"/>
            <a:chOff x="4105" y="618"/>
            <a:chExt cx="1519" cy="854"/>
          </a:xfrm>
        </p:grpSpPr>
        <p:pic>
          <p:nvPicPr>
            <p:cNvPr id="453723" name="Picture 91" descr="man_tired_working_computer_md_cl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422" y="618"/>
              <a:ext cx="771" cy="591"/>
            </a:xfrm>
            <a:prstGeom prst="rect">
              <a:avLst/>
            </a:prstGeom>
            <a:noFill/>
            <a:extLst>
              <a:ext uri="{909E8E84-426E-40DD-AFC4-6F175D3DCCD1}">
                <a14:hiddenFill xmlns:a14="http://schemas.microsoft.com/office/drawing/2010/main">
                  <a:solidFill>
                    <a:srgbClr val="FFFFFF"/>
                  </a:solidFill>
                </a14:hiddenFill>
              </a:ext>
            </a:extLst>
          </p:spPr>
        </p:pic>
        <p:sp>
          <p:nvSpPr>
            <p:cNvPr id="453724" name="Text Box 92"/>
            <p:cNvSpPr txBox="1">
              <a:spLocks noChangeArrowheads="1"/>
            </p:cNvSpPr>
            <p:nvPr/>
          </p:nvSpPr>
          <p:spPr bwMode="auto">
            <a:xfrm>
              <a:off x="4105" y="1242"/>
              <a:ext cx="1519"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Quản Lý Nhà Kho</a:t>
              </a:r>
            </a:p>
          </p:txBody>
        </p:sp>
      </p:grpSp>
      <p:grpSp>
        <p:nvGrpSpPr>
          <p:cNvPr id="453725" name="Group 93"/>
          <p:cNvGrpSpPr>
            <a:grpSpLocks/>
          </p:cNvGrpSpPr>
          <p:nvPr/>
        </p:nvGrpSpPr>
        <p:grpSpPr bwMode="auto">
          <a:xfrm>
            <a:off x="6732588" y="5013325"/>
            <a:ext cx="2411412" cy="1296988"/>
            <a:chOff x="4286" y="1570"/>
            <a:chExt cx="1519" cy="817"/>
          </a:xfrm>
        </p:grpSpPr>
        <p:pic>
          <p:nvPicPr>
            <p:cNvPr id="453726" name="Picture 94" descr="business_laptop_md_cl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rot="-164169">
              <a:off x="4513" y="1570"/>
              <a:ext cx="942" cy="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3727" name="Text Box 95"/>
            <p:cNvSpPr txBox="1">
              <a:spLocks noChangeArrowheads="1"/>
            </p:cNvSpPr>
            <p:nvPr/>
          </p:nvSpPr>
          <p:spPr bwMode="auto">
            <a:xfrm>
              <a:off x="4286" y="2195"/>
              <a:ext cx="151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Quản Lý Kinh Doanh</a:t>
              </a:r>
            </a:p>
          </p:txBody>
        </p:sp>
      </p:grpSp>
      <p:sp>
        <p:nvSpPr>
          <p:cNvPr id="453728" name="Text Box 96"/>
          <p:cNvSpPr txBox="1">
            <a:spLocks noChangeArrowheads="1"/>
          </p:cNvSpPr>
          <p:nvPr/>
        </p:nvSpPr>
        <p:spPr bwMode="auto">
          <a:xfrm>
            <a:off x="3275013" y="3573463"/>
            <a:ext cx="24114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a:solidFill>
                  <a:srgbClr val="FFFF00"/>
                </a:solidFill>
                <a:latin typeface="Arial" panose="020B0604020202020204" pitchFamily="34" charset="0"/>
              </a:rPr>
              <a:t>Việt Book Online</a:t>
            </a:r>
          </a:p>
        </p:txBody>
      </p:sp>
      <p:grpSp>
        <p:nvGrpSpPr>
          <p:cNvPr id="453729" name="Group 97"/>
          <p:cNvGrpSpPr>
            <a:grpSpLocks/>
          </p:cNvGrpSpPr>
          <p:nvPr/>
        </p:nvGrpSpPr>
        <p:grpSpPr bwMode="auto">
          <a:xfrm>
            <a:off x="5724525" y="1268413"/>
            <a:ext cx="1366838" cy="785812"/>
            <a:chOff x="3560" y="3249"/>
            <a:chExt cx="1180" cy="680"/>
          </a:xfrm>
        </p:grpSpPr>
        <p:sp>
          <p:nvSpPr>
            <p:cNvPr id="453730" name="AutoShape 98"/>
            <p:cNvSpPr>
              <a:spLocks noChangeArrowheads="1"/>
            </p:cNvSpPr>
            <p:nvPr/>
          </p:nvSpPr>
          <p:spPr bwMode="auto">
            <a:xfrm>
              <a:off x="3606" y="3249"/>
              <a:ext cx="1088" cy="680"/>
            </a:xfrm>
            <a:prstGeom prst="cloudCallout">
              <a:avLst>
                <a:gd name="adj1" fmla="val 5514"/>
                <a:gd name="adj2" fmla="val -588"/>
              </a:avLst>
            </a:prstGeom>
            <a:solidFill>
              <a:srgbClr val="FFFFFF"/>
            </a:solid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endParaRPr lang="en-US" altLang="en-US" sz="3200">
                <a:latin typeface="Arial Black" panose="020B0A04020102020204" pitchFamily="34" charset="0"/>
              </a:endParaRPr>
            </a:p>
          </p:txBody>
        </p:sp>
        <p:sp>
          <p:nvSpPr>
            <p:cNvPr id="453731" name="Text Box 99"/>
            <p:cNvSpPr txBox="1">
              <a:spLocks noChangeArrowheads="1"/>
            </p:cNvSpPr>
            <p:nvPr/>
          </p:nvSpPr>
          <p:spPr bwMode="auto">
            <a:xfrm>
              <a:off x="3560" y="3386"/>
              <a:ext cx="1180" cy="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99"/>
                  </a:solidFill>
                  <a:latin typeface="Arial" panose="020B0604020202020204" pitchFamily="34" charset="0"/>
                </a:rPr>
                <a:t>Môi trường mạng</a:t>
              </a:r>
            </a:p>
          </p:txBody>
        </p:sp>
      </p:grpSp>
      <p:sp>
        <p:nvSpPr>
          <p:cNvPr id="453732" name="Line 100"/>
          <p:cNvSpPr>
            <a:spLocks noChangeShapeType="1"/>
          </p:cNvSpPr>
          <p:nvPr/>
        </p:nvSpPr>
        <p:spPr bwMode="auto">
          <a:xfrm flipH="1" flipV="1">
            <a:off x="7019925" y="1557338"/>
            <a:ext cx="936625" cy="863600"/>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733" name="Line 101"/>
          <p:cNvSpPr>
            <a:spLocks noChangeShapeType="1"/>
          </p:cNvSpPr>
          <p:nvPr/>
        </p:nvSpPr>
        <p:spPr bwMode="auto">
          <a:xfrm flipH="1">
            <a:off x="5651500" y="1989138"/>
            <a:ext cx="433388" cy="647700"/>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53734" name="Group 102"/>
          <p:cNvGrpSpPr>
            <a:grpSpLocks/>
          </p:cNvGrpSpPr>
          <p:nvPr/>
        </p:nvGrpSpPr>
        <p:grpSpPr bwMode="auto">
          <a:xfrm>
            <a:off x="6732588" y="3716338"/>
            <a:ext cx="1366837" cy="785812"/>
            <a:chOff x="3560" y="3249"/>
            <a:chExt cx="1180" cy="680"/>
          </a:xfrm>
        </p:grpSpPr>
        <p:sp>
          <p:nvSpPr>
            <p:cNvPr id="453735" name="AutoShape 103"/>
            <p:cNvSpPr>
              <a:spLocks noChangeArrowheads="1"/>
            </p:cNvSpPr>
            <p:nvPr/>
          </p:nvSpPr>
          <p:spPr bwMode="auto">
            <a:xfrm>
              <a:off x="3606" y="3249"/>
              <a:ext cx="1088" cy="680"/>
            </a:xfrm>
            <a:prstGeom prst="cloudCallout">
              <a:avLst>
                <a:gd name="adj1" fmla="val 5514"/>
                <a:gd name="adj2" fmla="val -588"/>
              </a:avLst>
            </a:prstGeom>
            <a:solidFill>
              <a:srgbClr val="FFFFFF"/>
            </a:solid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endParaRPr lang="en-US" altLang="en-US" sz="3200">
                <a:latin typeface="Arial Black" panose="020B0A04020102020204" pitchFamily="34" charset="0"/>
              </a:endParaRPr>
            </a:p>
          </p:txBody>
        </p:sp>
        <p:sp>
          <p:nvSpPr>
            <p:cNvPr id="453736" name="Text Box 104"/>
            <p:cNvSpPr txBox="1">
              <a:spLocks noChangeArrowheads="1"/>
            </p:cNvSpPr>
            <p:nvPr/>
          </p:nvSpPr>
          <p:spPr bwMode="auto">
            <a:xfrm>
              <a:off x="3560" y="3386"/>
              <a:ext cx="1180" cy="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99"/>
                  </a:solidFill>
                  <a:latin typeface="Arial" panose="020B0604020202020204" pitchFamily="34" charset="0"/>
                </a:rPr>
                <a:t>Môi trường mạng</a:t>
              </a:r>
            </a:p>
          </p:txBody>
        </p:sp>
      </p:grpSp>
      <p:sp>
        <p:nvSpPr>
          <p:cNvPr id="453737" name="Line 105"/>
          <p:cNvSpPr>
            <a:spLocks noChangeShapeType="1"/>
          </p:cNvSpPr>
          <p:nvPr/>
        </p:nvSpPr>
        <p:spPr bwMode="auto">
          <a:xfrm flipH="1" flipV="1">
            <a:off x="7524750" y="4508500"/>
            <a:ext cx="360363" cy="9366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738" name="Line 106"/>
          <p:cNvSpPr>
            <a:spLocks noChangeShapeType="1"/>
          </p:cNvSpPr>
          <p:nvPr/>
        </p:nvSpPr>
        <p:spPr bwMode="auto">
          <a:xfrm flipH="1" flipV="1">
            <a:off x="5940425" y="4005263"/>
            <a:ext cx="863600" cy="71437"/>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53739" name="Group 107"/>
          <p:cNvGrpSpPr>
            <a:grpSpLocks/>
          </p:cNvGrpSpPr>
          <p:nvPr/>
        </p:nvGrpSpPr>
        <p:grpSpPr bwMode="auto">
          <a:xfrm>
            <a:off x="1187450" y="1844675"/>
            <a:ext cx="1366838" cy="785813"/>
            <a:chOff x="3560" y="3249"/>
            <a:chExt cx="1180" cy="680"/>
          </a:xfrm>
        </p:grpSpPr>
        <p:sp>
          <p:nvSpPr>
            <p:cNvPr id="453740" name="AutoShape 108"/>
            <p:cNvSpPr>
              <a:spLocks noChangeArrowheads="1"/>
            </p:cNvSpPr>
            <p:nvPr/>
          </p:nvSpPr>
          <p:spPr bwMode="auto">
            <a:xfrm>
              <a:off x="3606" y="3249"/>
              <a:ext cx="1088" cy="680"/>
            </a:xfrm>
            <a:prstGeom prst="cloudCallout">
              <a:avLst>
                <a:gd name="adj1" fmla="val 5514"/>
                <a:gd name="adj2" fmla="val -588"/>
              </a:avLst>
            </a:prstGeom>
            <a:solidFill>
              <a:srgbClr val="FFFFFF"/>
            </a:solid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endParaRPr lang="en-US" altLang="en-US" sz="3200">
                <a:latin typeface="Arial Black" panose="020B0A04020102020204" pitchFamily="34" charset="0"/>
              </a:endParaRPr>
            </a:p>
          </p:txBody>
        </p:sp>
        <p:sp>
          <p:nvSpPr>
            <p:cNvPr id="453741" name="Text Box 109"/>
            <p:cNvSpPr txBox="1">
              <a:spLocks noChangeArrowheads="1"/>
            </p:cNvSpPr>
            <p:nvPr/>
          </p:nvSpPr>
          <p:spPr bwMode="auto">
            <a:xfrm>
              <a:off x="3560" y="3386"/>
              <a:ext cx="1180" cy="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99"/>
                  </a:solidFill>
                  <a:latin typeface="Arial" panose="020B0604020202020204" pitchFamily="34" charset="0"/>
                </a:rPr>
                <a:t>Môi trường mạng</a:t>
              </a:r>
            </a:p>
          </p:txBody>
        </p:sp>
      </p:grpSp>
      <p:sp>
        <p:nvSpPr>
          <p:cNvPr id="453742" name="Line 110"/>
          <p:cNvSpPr>
            <a:spLocks noChangeShapeType="1"/>
          </p:cNvSpPr>
          <p:nvPr/>
        </p:nvSpPr>
        <p:spPr bwMode="auto">
          <a:xfrm flipV="1">
            <a:off x="1403350" y="2565400"/>
            <a:ext cx="73025" cy="935038"/>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743" name="Line 111"/>
          <p:cNvSpPr>
            <a:spLocks noChangeShapeType="1"/>
          </p:cNvSpPr>
          <p:nvPr/>
        </p:nvSpPr>
        <p:spPr bwMode="auto">
          <a:xfrm>
            <a:off x="2484438" y="2133600"/>
            <a:ext cx="647700" cy="287338"/>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 name="Slide Number Placeholder 3"/>
          <p:cNvSpPr>
            <a:spLocks noGrp="1"/>
          </p:cNvSpPr>
          <p:nvPr>
            <p:ph type="sldNum" sz="quarter" idx="12"/>
          </p:nvPr>
        </p:nvSpPr>
        <p:spPr/>
        <p:txBody>
          <a:bodyPr/>
          <a:lstStyle/>
          <a:p>
            <a:fld id="{AFAC82AD-8CFC-4AB9-AD4D-B4038A0EFAC2}" type="slidenum">
              <a:rPr lang="en-US" altLang="en-US" smtClean="0">
                <a:solidFill>
                  <a:prstClr val="black"/>
                </a:solidFill>
              </a:rPr>
              <a:pPr/>
              <a:t>12</a:t>
            </a:fld>
            <a:endParaRPr lang="en-US" altLang="en-US">
              <a:solidFill>
                <a:prstClr val="black"/>
              </a:solidFill>
            </a:endParaRPr>
          </a:p>
        </p:txBody>
      </p:sp>
    </p:spTree>
    <p:extLst>
      <p:ext uri="{BB962C8B-B14F-4D97-AF65-F5344CB8AC3E}">
        <p14:creationId xmlns:p14="http://schemas.microsoft.com/office/powerpoint/2010/main" val="3042419517"/>
      </p:ext>
    </p:extLst>
  </p:cSld>
  <p:clrMapOvr>
    <a:masterClrMapping/>
  </p:clrMapOvr>
  <p:transition advTm="23515"/>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453637"/>
                                        </p:tgtEl>
                                        <p:attrNameLst>
                                          <p:attrName>style.visibility</p:attrName>
                                        </p:attrNameLst>
                                      </p:cBhvr>
                                      <p:to>
                                        <p:strVal val="visible"/>
                                      </p:to>
                                    </p:set>
                                    <p:animEffect transition="in" filter="strips(downLeft)">
                                      <p:cBhvr>
                                        <p:cTn id="7" dur="300"/>
                                        <p:tgtEl>
                                          <p:spTgt spid="453637"/>
                                        </p:tgtEl>
                                      </p:cBhvr>
                                    </p:animEffect>
                                  </p:childTnLst>
                                </p:cTn>
                              </p:par>
                            </p:childTnLst>
                          </p:cTn>
                        </p:par>
                        <p:par>
                          <p:cTn id="8" fill="hold" nodeType="afterGroup">
                            <p:stCondLst>
                              <p:cond delay="300"/>
                            </p:stCondLst>
                            <p:childTnLst>
                              <p:par>
                                <p:cTn id="9" presetID="2" presetClass="entr" presetSubtype="4" fill="hold" nodeType="afterEffect">
                                  <p:stCondLst>
                                    <p:cond delay="0"/>
                                  </p:stCondLst>
                                  <p:childTnLst>
                                    <p:set>
                                      <p:cBhvr>
                                        <p:cTn id="10" dur="1" fill="hold">
                                          <p:stCondLst>
                                            <p:cond delay="0"/>
                                          </p:stCondLst>
                                        </p:cTn>
                                        <p:tgtEl>
                                          <p:spTgt spid="453639"/>
                                        </p:tgtEl>
                                        <p:attrNameLst>
                                          <p:attrName>style.visibility</p:attrName>
                                        </p:attrNameLst>
                                      </p:cBhvr>
                                      <p:to>
                                        <p:strVal val="visible"/>
                                      </p:to>
                                    </p:set>
                                    <p:anim calcmode="lin" valueType="num">
                                      <p:cBhvr additive="base">
                                        <p:cTn id="11" dur="300" fill="hold"/>
                                        <p:tgtEl>
                                          <p:spTgt spid="453639"/>
                                        </p:tgtEl>
                                        <p:attrNameLst>
                                          <p:attrName>ppt_x</p:attrName>
                                        </p:attrNameLst>
                                      </p:cBhvr>
                                      <p:tavLst>
                                        <p:tav tm="0">
                                          <p:val>
                                            <p:strVal val="#ppt_x"/>
                                          </p:val>
                                        </p:tav>
                                        <p:tav tm="100000">
                                          <p:val>
                                            <p:strVal val="#ppt_x"/>
                                          </p:val>
                                        </p:tav>
                                      </p:tavLst>
                                    </p:anim>
                                    <p:anim calcmode="lin" valueType="num">
                                      <p:cBhvr additive="base">
                                        <p:cTn id="12" dur="300" fill="hold"/>
                                        <p:tgtEl>
                                          <p:spTgt spid="453639"/>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600"/>
                            </p:stCondLst>
                            <p:childTnLst>
                              <p:par>
                                <p:cTn id="14" presetID="2" presetClass="entr" presetSubtype="4" fill="hold" nodeType="afterEffect">
                                  <p:stCondLst>
                                    <p:cond delay="0"/>
                                  </p:stCondLst>
                                  <p:childTnLst>
                                    <p:set>
                                      <p:cBhvr>
                                        <p:cTn id="15" dur="1" fill="hold">
                                          <p:stCondLst>
                                            <p:cond delay="0"/>
                                          </p:stCondLst>
                                        </p:cTn>
                                        <p:tgtEl>
                                          <p:spTgt spid="453643"/>
                                        </p:tgtEl>
                                        <p:attrNameLst>
                                          <p:attrName>style.visibility</p:attrName>
                                        </p:attrNameLst>
                                      </p:cBhvr>
                                      <p:to>
                                        <p:strVal val="visible"/>
                                      </p:to>
                                    </p:set>
                                    <p:anim calcmode="lin" valueType="num">
                                      <p:cBhvr additive="base">
                                        <p:cTn id="16" dur="300" fill="hold"/>
                                        <p:tgtEl>
                                          <p:spTgt spid="453643"/>
                                        </p:tgtEl>
                                        <p:attrNameLst>
                                          <p:attrName>ppt_x</p:attrName>
                                        </p:attrNameLst>
                                      </p:cBhvr>
                                      <p:tavLst>
                                        <p:tav tm="0">
                                          <p:val>
                                            <p:strVal val="#ppt_x"/>
                                          </p:val>
                                        </p:tav>
                                        <p:tav tm="100000">
                                          <p:val>
                                            <p:strVal val="#ppt_x"/>
                                          </p:val>
                                        </p:tav>
                                      </p:tavLst>
                                    </p:anim>
                                    <p:anim calcmode="lin" valueType="num">
                                      <p:cBhvr additive="base">
                                        <p:cTn id="17" dur="300" fill="hold"/>
                                        <p:tgtEl>
                                          <p:spTgt spid="453643"/>
                                        </p:tgtEl>
                                        <p:attrNameLst>
                                          <p:attrName>ppt_y</p:attrName>
                                        </p:attrNameLst>
                                      </p:cBhvr>
                                      <p:tavLst>
                                        <p:tav tm="0">
                                          <p:val>
                                            <p:strVal val="1+#ppt_h/2"/>
                                          </p:val>
                                        </p:tav>
                                        <p:tav tm="100000">
                                          <p:val>
                                            <p:strVal val="#ppt_y"/>
                                          </p:val>
                                        </p:tav>
                                      </p:tavLst>
                                    </p:anim>
                                  </p:childTnLst>
                                </p:cTn>
                              </p:par>
                            </p:childTnLst>
                          </p:cTn>
                        </p:par>
                        <p:par>
                          <p:cTn id="18" fill="hold" nodeType="afterGroup">
                            <p:stCondLst>
                              <p:cond delay="900"/>
                            </p:stCondLst>
                            <p:childTnLst>
                              <p:par>
                                <p:cTn id="19" presetID="2" presetClass="entr" presetSubtype="4" fill="hold" grpId="0" nodeType="afterEffect">
                                  <p:stCondLst>
                                    <p:cond delay="0"/>
                                  </p:stCondLst>
                                  <p:iterate type="lt">
                                    <p:tmPct val="0"/>
                                  </p:iterate>
                                  <p:childTnLst>
                                    <p:set>
                                      <p:cBhvr>
                                        <p:cTn id="20" dur="1" fill="hold">
                                          <p:stCondLst>
                                            <p:cond delay="0"/>
                                          </p:stCondLst>
                                        </p:cTn>
                                        <p:tgtEl>
                                          <p:spTgt spid="453728"/>
                                        </p:tgtEl>
                                        <p:attrNameLst>
                                          <p:attrName>style.visibility</p:attrName>
                                        </p:attrNameLst>
                                      </p:cBhvr>
                                      <p:to>
                                        <p:strVal val="visible"/>
                                      </p:to>
                                    </p:set>
                                    <p:anim calcmode="lin" valueType="num">
                                      <p:cBhvr additive="base">
                                        <p:cTn id="21" dur="300" fill="hold"/>
                                        <p:tgtEl>
                                          <p:spTgt spid="453728"/>
                                        </p:tgtEl>
                                        <p:attrNameLst>
                                          <p:attrName>ppt_x</p:attrName>
                                        </p:attrNameLst>
                                      </p:cBhvr>
                                      <p:tavLst>
                                        <p:tav tm="0">
                                          <p:val>
                                            <p:strVal val="#ppt_x"/>
                                          </p:val>
                                        </p:tav>
                                        <p:tav tm="100000">
                                          <p:val>
                                            <p:strVal val="#ppt_x"/>
                                          </p:val>
                                        </p:tav>
                                      </p:tavLst>
                                    </p:anim>
                                    <p:anim calcmode="lin" valueType="num">
                                      <p:cBhvr additive="base">
                                        <p:cTn id="22" dur="300" fill="hold"/>
                                        <p:tgtEl>
                                          <p:spTgt spid="453728"/>
                                        </p:tgtEl>
                                        <p:attrNameLst>
                                          <p:attrName>ppt_y</p:attrName>
                                        </p:attrNameLst>
                                      </p:cBhvr>
                                      <p:tavLst>
                                        <p:tav tm="0">
                                          <p:val>
                                            <p:strVal val="1+#ppt_h/2"/>
                                          </p:val>
                                        </p:tav>
                                        <p:tav tm="100000">
                                          <p:val>
                                            <p:strVal val="#ppt_y"/>
                                          </p:val>
                                        </p:tav>
                                      </p:tavLst>
                                    </p:anim>
                                  </p:childTnLst>
                                </p:cTn>
                              </p:par>
                            </p:childTnLst>
                          </p:cTn>
                        </p:par>
                        <p:par>
                          <p:cTn id="23" fill="hold" nodeType="afterGroup">
                            <p:stCondLst>
                              <p:cond delay="1200"/>
                            </p:stCondLst>
                            <p:childTnLst>
                              <p:par>
                                <p:cTn id="24" presetID="27" presetClass="entr" presetSubtype="0" fill="hold" grpId="1" nodeType="afterEffect">
                                  <p:stCondLst>
                                    <p:cond delay="0"/>
                                  </p:stCondLst>
                                  <p:iterate type="lt">
                                    <p:tmPct val="50000"/>
                                  </p:iterate>
                                  <p:childTnLst>
                                    <p:set>
                                      <p:cBhvr>
                                        <p:cTn id="25" dur="1" fill="hold">
                                          <p:stCondLst>
                                            <p:cond delay="0"/>
                                          </p:stCondLst>
                                        </p:cTn>
                                        <p:tgtEl>
                                          <p:spTgt spid="453728"/>
                                        </p:tgtEl>
                                        <p:attrNameLst>
                                          <p:attrName>style.visibility</p:attrName>
                                        </p:attrNameLst>
                                      </p:cBhvr>
                                      <p:to>
                                        <p:strVal val="visible"/>
                                      </p:to>
                                    </p:set>
                                    <p:anim calcmode="discrete" valueType="clr">
                                      <p:cBhvr override="childStyle">
                                        <p:cTn id="26" dur="50"/>
                                        <p:tgtEl>
                                          <p:spTgt spid="453728"/>
                                        </p:tgtEl>
                                        <p:attrNameLst>
                                          <p:attrName>style.color</p:attrName>
                                        </p:attrNameLst>
                                      </p:cBhvr>
                                      <p:tavLst>
                                        <p:tav tm="0">
                                          <p:val>
                                            <p:clrVal>
                                              <a:schemeClr val="accent2"/>
                                            </p:clrVal>
                                          </p:val>
                                        </p:tav>
                                        <p:tav tm="50000">
                                          <p:val>
                                            <p:clrVal>
                                              <a:schemeClr val="hlink"/>
                                            </p:clrVal>
                                          </p:val>
                                        </p:tav>
                                      </p:tavLst>
                                    </p:anim>
                                    <p:anim calcmode="discrete" valueType="clr">
                                      <p:cBhvr>
                                        <p:cTn id="27" dur="50"/>
                                        <p:tgtEl>
                                          <p:spTgt spid="453728"/>
                                        </p:tgtEl>
                                        <p:attrNameLst>
                                          <p:attrName>fillcolor</p:attrName>
                                        </p:attrNameLst>
                                      </p:cBhvr>
                                      <p:tavLst>
                                        <p:tav tm="0">
                                          <p:val>
                                            <p:clrVal>
                                              <a:schemeClr val="accent2"/>
                                            </p:clrVal>
                                          </p:val>
                                        </p:tav>
                                        <p:tav tm="50000">
                                          <p:val>
                                            <p:clrVal>
                                              <a:schemeClr val="hlink"/>
                                            </p:clrVal>
                                          </p:val>
                                        </p:tav>
                                      </p:tavLst>
                                    </p:anim>
                                    <p:set>
                                      <p:cBhvr>
                                        <p:cTn id="28" dur="50"/>
                                        <p:tgtEl>
                                          <p:spTgt spid="453728"/>
                                        </p:tgtEl>
                                        <p:attrNameLst>
                                          <p:attrName>fill.type</p:attrName>
                                        </p:attrNameLst>
                                      </p:cBhvr>
                                      <p:to>
                                        <p:strVal val="solid"/>
                                      </p:to>
                                    </p:set>
                                  </p:childTnLst>
                                </p:cTn>
                              </p:par>
                            </p:childTnLst>
                          </p:cTn>
                        </p:par>
                        <p:par>
                          <p:cTn id="29" fill="hold" nodeType="afterGroup">
                            <p:stCondLst>
                              <p:cond delay="1575"/>
                            </p:stCondLst>
                            <p:childTnLst>
                              <p:par>
                                <p:cTn id="30" presetID="2" presetClass="entr" presetSubtype="4" fill="hold" nodeType="afterEffect">
                                  <p:stCondLst>
                                    <p:cond delay="0"/>
                                  </p:stCondLst>
                                  <p:childTnLst>
                                    <p:set>
                                      <p:cBhvr>
                                        <p:cTn id="31" dur="1" fill="hold">
                                          <p:stCondLst>
                                            <p:cond delay="0"/>
                                          </p:stCondLst>
                                        </p:cTn>
                                        <p:tgtEl>
                                          <p:spTgt spid="453634"/>
                                        </p:tgtEl>
                                        <p:attrNameLst>
                                          <p:attrName>style.visibility</p:attrName>
                                        </p:attrNameLst>
                                      </p:cBhvr>
                                      <p:to>
                                        <p:strVal val="visible"/>
                                      </p:to>
                                    </p:set>
                                    <p:anim calcmode="lin" valueType="num">
                                      <p:cBhvr additive="base">
                                        <p:cTn id="32" dur="300" fill="hold"/>
                                        <p:tgtEl>
                                          <p:spTgt spid="453634"/>
                                        </p:tgtEl>
                                        <p:attrNameLst>
                                          <p:attrName>ppt_x</p:attrName>
                                        </p:attrNameLst>
                                      </p:cBhvr>
                                      <p:tavLst>
                                        <p:tav tm="0">
                                          <p:val>
                                            <p:strVal val="#ppt_x"/>
                                          </p:val>
                                        </p:tav>
                                        <p:tav tm="100000">
                                          <p:val>
                                            <p:strVal val="#ppt_x"/>
                                          </p:val>
                                        </p:tav>
                                      </p:tavLst>
                                    </p:anim>
                                    <p:anim calcmode="lin" valueType="num">
                                      <p:cBhvr additive="base">
                                        <p:cTn id="33" dur="300" fill="hold"/>
                                        <p:tgtEl>
                                          <p:spTgt spid="453634"/>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1875"/>
                            </p:stCondLst>
                            <p:childTnLst>
                              <p:par>
                                <p:cTn id="35" presetID="10" presetClass="entr" presetSubtype="0" fill="hold" grpId="0" nodeType="afterEffect">
                                  <p:stCondLst>
                                    <p:cond delay="0"/>
                                  </p:stCondLst>
                                  <p:childTnLst>
                                    <p:set>
                                      <p:cBhvr>
                                        <p:cTn id="36" dur="1" fill="hold">
                                          <p:stCondLst>
                                            <p:cond delay="0"/>
                                          </p:stCondLst>
                                        </p:cTn>
                                        <p:tgtEl>
                                          <p:spTgt spid="453742"/>
                                        </p:tgtEl>
                                        <p:attrNameLst>
                                          <p:attrName>style.visibility</p:attrName>
                                        </p:attrNameLst>
                                      </p:cBhvr>
                                      <p:to>
                                        <p:strVal val="visible"/>
                                      </p:to>
                                    </p:set>
                                    <p:animEffect transition="in" filter="fade">
                                      <p:cBhvr>
                                        <p:cTn id="37" dur="300"/>
                                        <p:tgtEl>
                                          <p:spTgt spid="453742"/>
                                        </p:tgtEl>
                                      </p:cBhvr>
                                    </p:animEffect>
                                  </p:childTnLst>
                                </p:cTn>
                              </p:par>
                            </p:childTnLst>
                          </p:cTn>
                        </p:par>
                        <p:par>
                          <p:cTn id="38" fill="hold" nodeType="afterGroup">
                            <p:stCondLst>
                              <p:cond delay="2175"/>
                            </p:stCondLst>
                            <p:childTnLst>
                              <p:par>
                                <p:cTn id="39" presetID="39" presetClass="entr" presetSubtype="0" accel="100000" fill="hold" nodeType="afterEffect">
                                  <p:stCondLst>
                                    <p:cond delay="0"/>
                                  </p:stCondLst>
                                  <p:childTnLst>
                                    <p:set>
                                      <p:cBhvr>
                                        <p:cTn id="40" dur="1" fill="hold">
                                          <p:stCondLst>
                                            <p:cond delay="0"/>
                                          </p:stCondLst>
                                        </p:cTn>
                                        <p:tgtEl>
                                          <p:spTgt spid="453739"/>
                                        </p:tgtEl>
                                        <p:attrNameLst>
                                          <p:attrName>style.visibility</p:attrName>
                                        </p:attrNameLst>
                                      </p:cBhvr>
                                      <p:to>
                                        <p:strVal val="visible"/>
                                      </p:to>
                                    </p:set>
                                    <p:anim calcmode="lin" valueType="num">
                                      <p:cBhvr>
                                        <p:cTn id="41" dur="300" fill="hold"/>
                                        <p:tgtEl>
                                          <p:spTgt spid="453739"/>
                                        </p:tgtEl>
                                        <p:attrNameLst>
                                          <p:attrName>ppt_h</p:attrName>
                                        </p:attrNameLst>
                                      </p:cBhvr>
                                      <p:tavLst>
                                        <p:tav tm="0">
                                          <p:val>
                                            <p:strVal val="#ppt_h/20"/>
                                          </p:val>
                                        </p:tav>
                                        <p:tav tm="50000">
                                          <p:val>
                                            <p:strVal val="#ppt_h/20"/>
                                          </p:val>
                                        </p:tav>
                                        <p:tav tm="100000">
                                          <p:val>
                                            <p:strVal val="#ppt_h"/>
                                          </p:val>
                                        </p:tav>
                                      </p:tavLst>
                                    </p:anim>
                                    <p:anim calcmode="lin" valueType="num">
                                      <p:cBhvr>
                                        <p:cTn id="42" dur="300" fill="hold"/>
                                        <p:tgtEl>
                                          <p:spTgt spid="453739"/>
                                        </p:tgtEl>
                                        <p:attrNameLst>
                                          <p:attrName>ppt_w</p:attrName>
                                        </p:attrNameLst>
                                      </p:cBhvr>
                                      <p:tavLst>
                                        <p:tav tm="0">
                                          <p:val>
                                            <p:strVal val="#ppt_w+.3"/>
                                          </p:val>
                                        </p:tav>
                                        <p:tav tm="50000">
                                          <p:val>
                                            <p:strVal val="#ppt_w+.3"/>
                                          </p:val>
                                        </p:tav>
                                        <p:tav tm="100000">
                                          <p:val>
                                            <p:strVal val="#ppt_w"/>
                                          </p:val>
                                        </p:tav>
                                      </p:tavLst>
                                    </p:anim>
                                    <p:anim calcmode="lin" valueType="num">
                                      <p:cBhvr>
                                        <p:cTn id="43" dur="300" fill="hold"/>
                                        <p:tgtEl>
                                          <p:spTgt spid="453739"/>
                                        </p:tgtEl>
                                        <p:attrNameLst>
                                          <p:attrName>ppt_x</p:attrName>
                                        </p:attrNameLst>
                                      </p:cBhvr>
                                      <p:tavLst>
                                        <p:tav tm="0">
                                          <p:val>
                                            <p:strVal val="#ppt_x-.3"/>
                                          </p:val>
                                        </p:tav>
                                        <p:tav tm="50000">
                                          <p:val>
                                            <p:strVal val="#ppt_x"/>
                                          </p:val>
                                        </p:tav>
                                        <p:tav tm="100000">
                                          <p:val>
                                            <p:strVal val="#ppt_x"/>
                                          </p:val>
                                        </p:tav>
                                      </p:tavLst>
                                    </p:anim>
                                    <p:anim calcmode="lin" valueType="num">
                                      <p:cBhvr>
                                        <p:cTn id="44" dur="300" fill="hold"/>
                                        <p:tgtEl>
                                          <p:spTgt spid="453739"/>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2475"/>
                            </p:stCondLst>
                            <p:childTnLst>
                              <p:par>
                                <p:cTn id="46" presetID="4" presetClass="entr" presetSubtype="16" fill="hold" grpId="0" nodeType="afterEffect">
                                  <p:stCondLst>
                                    <p:cond delay="0"/>
                                  </p:stCondLst>
                                  <p:childTnLst>
                                    <p:set>
                                      <p:cBhvr>
                                        <p:cTn id="47" dur="1" fill="hold">
                                          <p:stCondLst>
                                            <p:cond delay="0"/>
                                          </p:stCondLst>
                                        </p:cTn>
                                        <p:tgtEl>
                                          <p:spTgt spid="453743"/>
                                        </p:tgtEl>
                                        <p:attrNameLst>
                                          <p:attrName>style.visibility</p:attrName>
                                        </p:attrNameLst>
                                      </p:cBhvr>
                                      <p:to>
                                        <p:strVal val="visible"/>
                                      </p:to>
                                    </p:set>
                                    <p:animEffect transition="in" filter="box(in)">
                                      <p:cBhvr>
                                        <p:cTn id="48" dur="300"/>
                                        <p:tgtEl>
                                          <p:spTgt spid="453743"/>
                                        </p:tgtEl>
                                      </p:cBhvr>
                                    </p:animEffect>
                                  </p:childTnLst>
                                </p:cTn>
                              </p:par>
                            </p:childTnLst>
                          </p:cTn>
                        </p:par>
                        <p:par>
                          <p:cTn id="49" fill="hold" nodeType="afterGroup">
                            <p:stCondLst>
                              <p:cond delay="2775"/>
                            </p:stCondLst>
                            <p:childTnLst>
                              <p:par>
                                <p:cTn id="50" presetID="2" presetClass="entr" presetSubtype="4" fill="hold" nodeType="afterEffect">
                                  <p:stCondLst>
                                    <p:cond delay="0"/>
                                  </p:stCondLst>
                                  <p:childTnLst>
                                    <p:set>
                                      <p:cBhvr>
                                        <p:cTn id="51" dur="1" fill="hold">
                                          <p:stCondLst>
                                            <p:cond delay="0"/>
                                          </p:stCondLst>
                                        </p:cTn>
                                        <p:tgtEl>
                                          <p:spTgt spid="453722"/>
                                        </p:tgtEl>
                                        <p:attrNameLst>
                                          <p:attrName>style.visibility</p:attrName>
                                        </p:attrNameLst>
                                      </p:cBhvr>
                                      <p:to>
                                        <p:strVal val="visible"/>
                                      </p:to>
                                    </p:set>
                                    <p:anim calcmode="lin" valueType="num">
                                      <p:cBhvr additive="base">
                                        <p:cTn id="52" dur="300" fill="hold"/>
                                        <p:tgtEl>
                                          <p:spTgt spid="453722"/>
                                        </p:tgtEl>
                                        <p:attrNameLst>
                                          <p:attrName>ppt_x</p:attrName>
                                        </p:attrNameLst>
                                      </p:cBhvr>
                                      <p:tavLst>
                                        <p:tav tm="0">
                                          <p:val>
                                            <p:strVal val="#ppt_x"/>
                                          </p:val>
                                        </p:tav>
                                        <p:tav tm="100000">
                                          <p:val>
                                            <p:strVal val="#ppt_x"/>
                                          </p:val>
                                        </p:tav>
                                      </p:tavLst>
                                    </p:anim>
                                    <p:anim calcmode="lin" valueType="num">
                                      <p:cBhvr additive="base">
                                        <p:cTn id="53" dur="300" fill="hold"/>
                                        <p:tgtEl>
                                          <p:spTgt spid="453722"/>
                                        </p:tgtEl>
                                        <p:attrNameLst>
                                          <p:attrName>ppt_y</p:attrName>
                                        </p:attrNameLst>
                                      </p:cBhvr>
                                      <p:tavLst>
                                        <p:tav tm="0">
                                          <p:val>
                                            <p:strVal val="1+#ppt_h/2"/>
                                          </p:val>
                                        </p:tav>
                                        <p:tav tm="100000">
                                          <p:val>
                                            <p:strVal val="#ppt_y"/>
                                          </p:val>
                                        </p:tav>
                                      </p:tavLst>
                                    </p:anim>
                                  </p:childTnLst>
                                </p:cTn>
                              </p:par>
                            </p:childTnLst>
                          </p:cTn>
                        </p:par>
                        <p:par>
                          <p:cTn id="54" fill="hold" nodeType="afterGroup">
                            <p:stCondLst>
                              <p:cond delay="3075"/>
                            </p:stCondLst>
                            <p:childTnLst>
                              <p:par>
                                <p:cTn id="55" presetID="10" presetClass="entr" presetSubtype="0" fill="hold" grpId="0" nodeType="afterEffect">
                                  <p:stCondLst>
                                    <p:cond delay="0"/>
                                  </p:stCondLst>
                                  <p:childTnLst>
                                    <p:set>
                                      <p:cBhvr>
                                        <p:cTn id="56" dur="1" fill="hold">
                                          <p:stCondLst>
                                            <p:cond delay="0"/>
                                          </p:stCondLst>
                                        </p:cTn>
                                        <p:tgtEl>
                                          <p:spTgt spid="453732"/>
                                        </p:tgtEl>
                                        <p:attrNameLst>
                                          <p:attrName>style.visibility</p:attrName>
                                        </p:attrNameLst>
                                      </p:cBhvr>
                                      <p:to>
                                        <p:strVal val="visible"/>
                                      </p:to>
                                    </p:set>
                                    <p:animEffect transition="in" filter="fade">
                                      <p:cBhvr>
                                        <p:cTn id="57" dur="300"/>
                                        <p:tgtEl>
                                          <p:spTgt spid="453732"/>
                                        </p:tgtEl>
                                      </p:cBhvr>
                                    </p:animEffect>
                                  </p:childTnLst>
                                </p:cTn>
                              </p:par>
                            </p:childTnLst>
                          </p:cTn>
                        </p:par>
                        <p:par>
                          <p:cTn id="58" fill="hold" nodeType="afterGroup">
                            <p:stCondLst>
                              <p:cond delay="3375"/>
                            </p:stCondLst>
                            <p:childTnLst>
                              <p:par>
                                <p:cTn id="59" presetID="39" presetClass="entr" presetSubtype="0" accel="100000" fill="hold" nodeType="afterEffect">
                                  <p:stCondLst>
                                    <p:cond delay="0"/>
                                  </p:stCondLst>
                                  <p:childTnLst>
                                    <p:set>
                                      <p:cBhvr>
                                        <p:cTn id="60" dur="1" fill="hold">
                                          <p:stCondLst>
                                            <p:cond delay="0"/>
                                          </p:stCondLst>
                                        </p:cTn>
                                        <p:tgtEl>
                                          <p:spTgt spid="453729"/>
                                        </p:tgtEl>
                                        <p:attrNameLst>
                                          <p:attrName>style.visibility</p:attrName>
                                        </p:attrNameLst>
                                      </p:cBhvr>
                                      <p:to>
                                        <p:strVal val="visible"/>
                                      </p:to>
                                    </p:set>
                                    <p:anim calcmode="lin" valueType="num">
                                      <p:cBhvr>
                                        <p:cTn id="61" dur="300" fill="hold"/>
                                        <p:tgtEl>
                                          <p:spTgt spid="453729"/>
                                        </p:tgtEl>
                                        <p:attrNameLst>
                                          <p:attrName>ppt_h</p:attrName>
                                        </p:attrNameLst>
                                      </p:cBhvr>
                                      <p:tavLst>
                                        <p:tav tm="0">
                                          <p:val>
                                            <p:strVal val="#ppt_h/20"/>
                                          </p:val>
                                        </p:tav>
                                        <p:tav tm="50000">
                                          <p:val>
                                            <p:strVal val="#ppt_h/20"/>
                                          </p:val>
                                        </p:tav>
                                        <p:tav tm="100000">
                                          <p:val>
                                            <p:strVal val="#ppt_h"/>
                                          </p:val>
                                        </p:tav>
                                      </p:tavLst>
                                    </p:anim>
                                    <p:anim calcmode="lin" valueType="num">
                                      <p:cBhvr>
                                        <p:cTn id="62" dur="300" fill="hold"/>
                                        <p:tgtEl>
                                          <p:spTgt spid="453729"/>
                                        </p:tgtEl>
                                        <p:attrNameLst>
                                          <p:attrName>ppt_w</p:attrName>
                                        </p:attrNameLst>
                                      </p:cBhvr>
                                      <p:tavLst>
                                        <p:tav tm="0">
                                          <p:val>
                                            <p:strVal val="#ppt_w+.3"/>
                                          </p:val>
                                        </p:tav>
                                        <p:tav tm="50000">
                                          <p:val>
                                            <p:strVal val="#ppt_w+.3"/>
                                          </p:val>
                                        </p:tav>
                                        <p:tav tm="100000">
                                          <p:val>
                                            <p:strVal val="#ppt_w"/>
                                          </p:val>
                                        </p:tav>
                                      </p:tavLst>
                                    </p:anim>
                                    <p:anim calcmode="lin" valueType="num">
                                      <p:cBhvr>
                                        <p:cTn id="63" dur="300" fill="hold"/>
                                        <p:tgtEl>
                                          <p:spTgt spid="453729"/>
                                        </p:tgtEl>
                                        <p:attrNameLst>
                                          <p:attrName>ppt_x</p:attrName>
                                        </p:attrNameLst>
                                      </p:cBhvr>
                                      <p:tavLst>
                                        <p:tav tm="0">
                                          <p:val>
                                            <p:strVal val="#ppt_x-.3"/>
                                          </p:val>
                                        </p:tav>
                                        <p:tav tm="50000">
                                          <p:val>
                                            <p:strVal val="#ppt_x"/>
                                          </p:val>
                                        </p:tav>
                                        <p:tav tm="100000">
                                          <p:val>
                                            <p:strVal val="#ppt_x"/>
                                          </p:val>
                                        </p:tav>
                                      </p:tavLst>
                                    </p:anim>
                                    <p:anim calcmode="lin" valueType="num">
                                      <p:cBhvr>
                                        <p:cTn id="64" dur="300" fill="hold"/>
                                        <p:tgtEl>
                                          <p:spTgt spid="453729"/>
                                        </p:tgtEl>
                                        <p:attrNameLst>
                                          <p:attrName>ppt_y</p:attrName>
                                        </p:attrNameLst>
                                      </p:cBhvr>
                                      <p:tavLst>
                                        <p:tav tm="0">
                                          <p:val>
                                            <p:strVal val="#ppt_y"/>
                                          </p:val>
                                        </p:tav>
                                        <p:tav tm="100000">
                                          <p:val>
                                            <p:strVal val="#ppt_y"/>
                                          </p:val>
                                        </p:tav>
                                      </p:tavLst>
                                    </p:anim>
                                  </p:childTnLst>
                                </p:cTn>
                              </p:par>
                            </p:childTnLst>
                          </p:cTn>
                        </p:par>
                        <p:par>
                          <p:cTn id="65" fill="hold" nodeType="afterGroup">
                            <p:stCondLst>
                              <p:cond delay="3675"/>
                            </p:stCondLst>
                            <p:childTnLst>
                              <p:par>
                                <p:cTn id="66" presetID="4" presetClass="entr" presetSubtype="16" fill="hold" grpId="0" nodeType="afterEffect">
                                  <p:stCondLst>
                                    <p:cond delay="0"/>
                                  </p:stCondLst>
                                  <p:childTnLst>
                                    <p:set>
                                      <p:cBhvr>
                                        <p:cTn id="67" dur="1" fill="hold">
                                          <p:stCondLst>
                                            <p:cond delay="0"/>
                                          </p:stCondLst>
                                        </p:cTn>
                                        <p:tgtEl>
                                          <p:spTgt spid="453733"/>
                                        </p:tgtEl>
                                        <p:attrNameLst>
                                          <p:attrName>style.visibility</p:attrName>
                                        </p:attrNameLst>
                                      </p:cBhvr>
                                      <p:to>
                                        <p:strVal val="visible"/>
                                      </p:to>
                                    </p:set>
                                    <p:animEffect transition="in" filter="box(in)">
                                      <p:cBhvr>
                                        <p:cTn id="68" dur="300"/>
                                        <p:tgtEl>
                                          <p:spTgt spid="453733"/>
                                        </p:tgtEl>
                                      </p:cBhvr>
                                    </p:animEffect>
                                  </p:childTnLst>
                                </p:cTn>
                              </p:par>
                            </p:childTnLst>
                          </p:cTn>
                        </p:par>
                        <p:par>
                          <p:cTn id="69" fill="hold" nodeType="afterGroup">
                            <p:stCondLst>
                              <p:cond delay="3975"/>
                            </p:stCondLst>
                            <p:childTnLst>
                              <p:par>
                                <p:cTn id="70" presetID="2" presetClass="entr" presetSubtype="4" fill="hold" nodeType="afterEffect">
                                  <p:stCondLst>
                                    <p:cond delay="0"/>
                                  </p:stCondLst>
                                  <p:childTnLst>
                                    <p:set>
                                      <p:cBhvr>
                                        <p:cTn id="71" dur="1" fill="hold">
                                          <p:stCondLst>
                                            <p:cond delay="0"/>
                                          </p:stCondLst>
                                        </p:cTn>
                                        <p:tgtEl>
                                          <p:spTgt spid="453725"/>
                                        </p:tgtEl>
                                        <p:attrNameLst>
                                          <p:attrName>style.visibility</p:attrName>
                                        </p:attrNameLst>
                                      </p:cBhvr>
                                      <p:to>
                                        <p:strVal val="visible"/>
                                      </p:to>
                                    </p:set>
                                    <p:anim calcmode="lin" valueType="num">
                                      <p:cBhvr additive="base">
                                        <p:cTn id="72" dur="300" fill="hold"/>
                                        <p:tgtEl>
                                          <p:spTgt spid="453725"/>
                                        </p:tgtEl>
                                        <p:attrNameLst>
                                          <p:attrName>ppt_x</p:attrName>
                                        </p:attrNameLst>
                                      </p:cBhvr>
                                      <p:tavLst>
                                        <p:tav tm="0">
                                          <p:val>
                                            <p:strVal val="#ppt_x"/>
                                          </p:val>
                                        </p:tav>
                                        <p:tav tm="100000">
                                          <p:val>
                                            <p:strVal val="#ppt_x"/>
                                          </p:val>
                                        </p:tav>
                                      </p:tavLst>
                                    </p:anim>
                                    <p:anim calcmode="lin" valueType="num">
                                      <p:cBhvr additive="base">
                                        <p:cTn id="73" dur="300" fill="hold"/>
                                        <p:tgtEl>
                                          <p:spTgt spid="453725"/>
                                        </p:tgtEl>
                                        <p:attrNameLst>
                                          <p:attrName>ppt_y</p:attrName>
                                        </p:attrNameLst>
                                      </p:cBhvr>
                                      <p:tavLst>
                                        <p:tav tm="0">
                                          <p:val>
                                            <p:strVal val="1+#ppt_h/2"/>
                                          </p:val>
                                        </p:tav>
                                        <p:tav tm="100000">
                                          <p:val>
                                            <p:strVal val="#ppt_y"/>
                                          </p:val>
                                        </p:tav>
                                      </p:tavLst>
                                    </p:anim>
                                  </p:childTnLst>
                                </p:cTn>
                              </p:par>
                            </p:childTnLst>
                          </p:cTn>
                        </p:par>
                        <p:par>
                          <p:cTn id="74" fill="hold" nodeType="afterGroup">
                            <p:stCondLst>
                              <p:cond delay="4275"/>
                            </p:stCondLst>
                            <p:childTnLst>
                              <p:par>
                                <p:cTn id="75" presetID="10" presetClass="entr" presetSubtype="0" fill="hold" grpId="0" nodeType="afterEffect">
                                  <p:stCondLst>
                                    <p:cond delay="0"/>
                                  </p:stCondLst>
                                  <p:childTnLst>
                                    <p:set>
                                      <p:cBhvr>
                                        <p:cTn id="76" dur="1" fill="hold">
                                          <p:stCondLst>
                                            <p:cond delay="0"/>
                                          </p:stCondLst>
                                        </p:cTn>
                                        <p:tgtEl>
                                          <p:spTgt spid="453737"/>
                                        </p:tgtEl>
                                        <p:attrNameLst>
                                          <p:attrName>style.visibility</p:attrName>
                                        </p:attrNameLst>
                                      </p:cBhvr>
                                      <p:to>
                                        <p:strVal val="visible"/>
                                      </p:to>
                                    </p:set>
                                    <p:animEffect transition="in" filter="fade">
                                      <p:cBhvr>
                                        <p:cTn id="77" dur="300"/>
                                        <p:tgtEl>
                                          <p:spTgt spid="453737"/>
                                        </p:tgtEl>
                                      </p:cBhvr>
                                    </p:animEffect>
                                  </p:childTnLst>
                                </p:cTn>
                              </p:par>
                            </p:childTnLst>
                          </p:cTn>
                        </p:par>
                        <p:par>
                          <p:cTn id="78" fill="hold" nodeType="afterGroup">
                            <p:stCondLst>
                              <p:cond delay="4575"/>
                            </p:stCondLst>
                            <p:childTnLst>
                              <p:par>
                                <p:cTn id="79" presetID="39" presetClass="entr" presetSubtype="0" accel="100000" fill="hold" nodeType="afterEffect">
                                  <p:stCondLst>
                                    <p:cond delay="0"/>
                                  </p:stCondLst>
                                  <p:childTnLst>
                                    <p:set>
                                      <p:cBhvr>
                                        <p:cTn id="80" dur="1" fill="hold">
                                          <p:stCondLst>
                                            <p:cond delay="0"/>
                                          </p:stCondLst>
                                        </p:cTn>
                                        <p:tgtEl>
                                          <p:spTgt spid="453734"/>
                                        </p:tgtEl>
                                        <p:attrNameLst>
                                          <p:attrName>style.visibility</p:attrName>
                                        </p:attrNameLst>
                                      </p:cBhvr>
                                      <p:to>
                                        <p:strVal val="visible"/>
                                      </p:to>
                                    </p:set>
                                    <p:anim calcmode="lin" valueType="num">
                                      <p:cBhvr>
                                        <p:cTn id="81" dur="300" fill="hold"/>
                                        <p:tgtEl>
                                          <p:spTgt spid="453734"/>
                                        </p:tgtEl>
                                        <p:attrNameLst>
                                          <p:attrName>ppt_h</p:attrName>
                                        </p:attrNameLst>
                                      </p:cBhvr>
                                      <p:tavLst>
                                        <p:tav tm="0">
                                          <p:val>
                                            <p:strVal val="#ppt_h/20"/>
                                          </p:val>
                                        </p:tav>
                                        <p:tav tm="50000">
                                          <p:val>
                                            <p:strVal val="#ppt_h/20"/>
                                          </p:val>
                                        </p:tav>
                                        <p:tav tm="100000">
                                          <p:val>
                                            <p:strVal val="#ppt_h"/>
                                          </p:val>
                                        </p:tav>
                                      </p:tavLst>
                                    </p:anim>
                                    <p:anim calcmode="lin" valueType="num">
                                      <p:cBhvr>
                                        <p:cTn id="82" dur="300" fill="hold"/>
                                        <p:tgtEl>
                                          <p:spTgt spid="453734"/>
                                        </p:tgtEl>
                                        <p:attrNameLst>
                                          <p:attrName>ppt_w</p:attrName>
                                        </p:attrNameLst>
                                      </p:cBhvr>
                                      <p:tavLst>
                                        <p:tav tm="0">
                                          <p:val>
                                            <p:strVal val="#ppt_w+.3"/>
                                          </p:val>
                                        </p:tav>
                                        <p:tav tm="50000">
                                          <p:val>
                                            <p:strVal val="#ppt_w+.3"/>
                                          </p:val>
                                        </p:tav>
                                        <p:tav tm="100000">
                                          <p:val>
                                            <p:strVal val="#ppt_w"/>
                                          </p:val>
                                        </p:tav>
                                      </p:tavLst>
                                    </p:anim>
                                    <p:anim calcmode="lin" valueType="num">
                                      <p:cBhvr>
                                        <p:cTn id="83" dur="300" fill="hold"/>
                                        <p:tgtEl>
                                          <p:spTgt spid="453734"/>
                                        </p:tgtEl>
                                        <p:attrNameLst>
                                          <p:attrName>ppt_x</p:attrName>
                                        </p:attrNameLst>
                                      </p:cBhvr>
                                      <p:tavLst>
                                        <p:tav tm="0">
                                          <p:val>
                                            <p:strVal val="#ppt_x-.3"/>
                                          </p:val>
                                        </p:tav>
                                        <p:tav tm="50000">
                                          <p:val>
                                            <p:strVal val="#ppt_x"/>
                                          </p:val>
                                        </p:tav>
                                        <p:tav tm="100000">
                                          <p:val>
                                            <p:strVal val="#ppt_x"/>
                                          </p:val>
                                        </p:tav>
                                      </p:tavLst>
                                    </p:anim>
                                    <p:anim calcmode="lin" valueType="num">
                                      <p:cBhvr>
                                        <p:cTn id="84" dur="300" fill="hold"/>
                                        <p:tgtEl>
                                          <p:spTgt spid="453734"/>
                                        </p:tgtEl>
                                        <p:attrNameLst>
                                          <p:attrName>ppt_y</p:attrName>
                                        </p:attrNameLst>
                                      </p:cBhvr>
                                      <p:tavLst>
                                        <p:tav tm="0">
                                          <p:val>
                                            <p:strVal val="#ppt_y"/>
                                          </p:val>
                                        </p:tav>
                                        <p:tav tm="100000">
                                          <p:val>
                                            <p:strVal val="#ppt_y"/>
                                          </p:val>
                                        </p:tav>
                                      </p:tavLst>
                                    </p:anim>
                                  </p:childTnLst>
                                </p:cTn>
                              </p:par>
                            </p:childTnLst>
                          </p:cTn>
                        </p:par>
                        <p:par>
                          <p:cTn id="85" fill="hold" nodeType="afterGroup">
                            <p:stCondLst>
                              <p:cond delay="4875"/>
                            </p:stCondLst>
                            <p:childTnLst>
                              <p:par>
                                <p:cTn id="86" presetID="4" presetClass="entr" presetSubtype="16" fill="hold" grpId="0" nodeType="afterEffect">
                                  <p:stCondLst>
                                    <p:cond delay="0"/>
                                  </p:stCondLst>
                                  <p:childTnLst>
                                    <p:set>
                                      <p:cBhvr>
                                        <p:cTn id="87" dur="1" fill="hold">
                                          <p:stCondLst>
                                            <p:cond delay="0"/>
                                          </p:stCondLst>
                                        </p:cTn>
                                        <p:tgtEl>
                                          <p:spTgt spid="453738"/>
                                        </p:tgtEl>
                                        <p:attrNameLst>
                                          <p:attrName>style.visibility</p:attrName>
                                        </p:attrNameLst>
                                      </p:cBhvr>
                                      <p:to>
                                        <p:strVal val="visible"/>
                                      </p:to>
                                    </p:set>
                                    <p:animEffect transition="in" filter="box(in)">
                                      <p:cBhvr>
                                        <p:cTn id="88" dur="300"/>
                                        <p:tgtEl>
                                          <p:spTgt spid="453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37" grpId="0" animBg="1"/>
      <p:bldP spid="453728" grpId="0"/>
      <p:bldP spid="453728" grpId="1"/>
      <p:bldP spid="453732" grpId="0" animBg="1"/>
      <p:bldP spid="453733" grpId="0" animBg="1"/>
      <p:bldP spid="453737" grpId="0" animBg="1"/>
      <p:bldP spid="453738" grpId="0" animBg="1"/>
      <p:bldP spid="453742" grpId="0" animBg="1"/>
      <p:bldP spid="45374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ltLang="en-US" dirty="0" err="1"/>
              <a:t>Mô</a:t>
            </a:r>
            <a:r>
              <a:rPr lang="en-US" altLang="en-US" dirty="0"/>
              <a:t> </a:t>
            </a:r>
            <a:r>
              <a:rPr lang="en-US" altLang="en-US" dirty="0" err="1"/>
              <a:t>Hình</a:t>
            </a:r>
            <a:r>
              <a:rPr lang="en-US" altLang="en-US" dirty="0"/>
              <a:t> </a:t>
            </a:r>
            <a:r>
              <a:rPr lang="en-US" altLang="en-US" dirty="0" err="1"/>
              <a:t>Hóa</a:t>
            </a:r>
            <a:r>
              <a:rPr lang="en-US" altLang="en-US" dirty="0"/>
              <a:t>  – </a:t>
            </a:r>
            <a:r>
              <a:rPr lang="en-US" altLang="en-US" dirty="0" err="1"/>
              <a:t>Việt</a:t>
            </a:r>
            <a:r>
              <a:rPr lang="en-US" altLang="en-US" dirty="0"/>
              <a:t> Book Online</a:t>
            </a:r>
          </a:p>
        </p:txBody>
      </p:sp>
      <p:grpSp>
        <p:nvGrpSpPr>
          <p:cNvPr id="533508" name="Group 4"/>
          <p:cNvGrpSpPr>
            <a:grpSpLocks/>
          </p:cNvGrpSpPr>
          <p:nvPr/>
        </p:nvGrpSpPr>
        <p:grpSpPr bwMode="auto">
          <a:xfrm>
            <a:off x="552450" y="1412875"/>
            <a:ext cx="4237038" cy="1322388"/>
            <a:chOff x="348" y="890"/>
            <a:chExt cx="2669" cy="833"/>
          </a:xfrm>
        </p:grpSpPr>
        <p:sp>
          <p:nvSpPr>
            <p:cNvPr id="533509" name="Text Box 5"/>
            <p:cNvSpPr txBox="1">
              <a:spLocks noChangeArrowheads="1"/>
            </p:cNvSpPr>
            <p:nvPr/>
          </p:nvSpPr>
          <p:spPr bwMode="auto">
            <a:xfrm>
              <a:off x="567" y="1071"/>
              <a:ext cx="2450" cy="197"/>
            </a:xfrm>
            <a:prstGeom prst="rect">
              <a:avLst/>
            </a:prstGeom>
            <a:noFill/>
            <a:ln>
              <a:noFill/>
            </a:ln>
            <a:effectLst/>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Aft>
                  <a:spcPct val="40000"/>
                </a:spcAft>
                <a:buClr>
                  <a:srgbClr val="AACDDE"/>
                </a:buClr>
                <a:buFont typeface="Wingdings" panose="05000000000000000000" pitchFamily="2" charset="2"/>
                <a:buNone/>
              </a:pPr>
              <a:r>
                <a:rPr lang="en-US" altLang="en-US" sz="1600" b="1">
                  <a:solidFill>
                    <a:srgbClr val="0000FF"/>
                  </a:solidFill>
                  <a:latin typeface="Arial" panose="020B0604020202020204" pitchFamily="34" charset="0"/>
                </a:rPr>
                <a:t> Chuyên viên phân tích nghiệp vụ</a:t>
              </a:r>
            </a:p>
          </p:txBody>
        </p:sp>
        <p:grpSp>
          <p:nvGrpSpPr>
            <p:cNvPr id="533510" name="Group 6"/>
            <p:cNvGrpSpPr>
              <a:grpSpLocks/>
            </p:cNvGrpSpPr>
            <p:nvPr/>
          </p:nvGrpSpPr>
          <p:grpSpPr bwMode="auto">
            <a:xfrm>
              <a:off x="348" y="890"/>
              <a:ext cx="370" cy="833"/>
              <a:chOff x="3024" y="816"/>
              <a:chExt cx="288" cy="687"/>
            </a:xfrm>
          </p:grpSpPr>
          <p:sp>
            <p:nvSpPr>
              <p:cNvPr id="533511" name="Freeform 7"/>
              <p:cNvSpPr>
                <a:spLocks/>
              </p:cNvSpPr>
              <p:nvPr/>
            </p:nvSpPr>
            <p:spPr bwMode="auto">
              <a:xfrm>
                <a:off x="3024" y="959"/>
                <a:ext cx="288" cy="544"/>
              </a:xfrm>
              <a:custGeom>
                <a:avLst/>
                <a:gdLst>
                  <a:gd name="T0" fmla="*/ 1163 w 2343"/>
                  <a:gd name="T1" fmla="*/ 2414 h 5013"/>
                  <a:gd name="T2" fmla="*/ 1175 w 2343"/>
                  <a:gd name="T3" fmla="*/ 2407 h 5013"/>
                  <a:gd name="T4" fmla="*/ 1258 w 2343"/>
                  <a:gd name="T5" fmla="*/ 4763 h 5013"/>
                  <a:gd name="T6" fmla="*/ 1287 w 2343"/>
                  <a:gd name="T7" fmla="*/ 4882 h 5013"/>
                  <a:gd name="T8" fmla="*/ 1430 w 2343"/>
                  <a:gd name="T9" fmla="*/ 4998 h 5013"/>
                  <a:gd name="T10" fmla="*/ 1617 w 2343"/>
                  <a:gd name="T11" fmla="*/ 5000 h 5013"/>
                  <a:gd name="T12" fmla="*/ 1760 w 2343"/>
                  <a:gd name="T13" fmla="*/ 4885 h 5013"/>
                  <a:gd name="T14" fmla="*/ 1789 w 2343"/>
                  <a:gd name="T15" fmla="*/ 4744 h 5013"/>
                  <a:gd name="T16" fmla="*/ 1897 w 2343"/>
                  <a:gd name="T17" fmla="*/ 859 h 5013"/>
                  <a:gd name="T18" fmla="*/ 1914 w 2343"/>
                  <a:gd name="T19" fmla="*/ 2352 h 5013"/>
                  <a:gd name="T20" fmla="*/ 2036 w 2343"/>
                  <a:gd name="T21" fmla="*/ 2440 h 5013"/>
                  <a:gd name="T22" fmla="*/ 2095 w 2343"/>
                  <a:gd name="T23" fmla="*/ 2449 h 5013"/>
                  <a:gd name="T24" fmla="*/ 2196 w 2343"/>
                  <a:gd name="T25" fmla="*/ 2439 h 5013"/>
                  <a:gd name="T26" fmla="*/ 2318 w 2343"/>
                  <a:gd name="T27" fmla="*/ 2344 h 5013"/>
                  <a:gd name="T28" fmla="*/ 2337 w 2343"/>
                  <a:gd name="T29" fmla="*/ 569 h 5013"/>
                  <a:gd name="T30" fmla="*/ 2298 w 2343"/>
                  <a:gd name="T31" fmla="*/ 365 h 5013"/>
                  <a:gd name="T32" fmla="*/ 2200 w 2343"/>
                  <a:gd name="T33" fmla="*/ 193 h 5013"/>
                  <a:gd name="T34" fmla="*/ 2049 w 2343"/>
                  <a:gd name="T35" fmla="*/ 72 h 5013"/>
                  <a:gd name="T36" fmla="*/ 1846 w 2343"/>
                  <a:gd name="T37" fmla="*/ 13 h 5013"/>
                  <a:gd name="T38" fmla="*/ 1239 w 2343"/>
                  <a:gd name="T39" fmla="*/ 0 h 5013"/>
                  <a:gd name="T40" fmla="*/ 549 w 2343"/>
                  <a:gd name="T41" fmla="*/ 6 h 5013"/>
                  <a:gd name="T42" fmla="*/ 343 w 2343"/>
                  <a:gd name="T43" fmla="*/ 63 h 5013"/>
                  <a:gd name="T44" fmla="*/ 173 w 2343"/>
                  <a:gd name="T45" fmla="*/ 187 h 5013"/>
                  <a:gd name="T46" fmla="*/ 54 w 2343"/>
                  <a:gd name="T47" fmla="*/ 360 h 5013"/>
                  <a:gd name="T48" fmla="*/ 0 w 2343"/>
                  <a:gd name="T49" fmla="*/ 569 h 5013"/>
                  <a:gd name="T50" fmla="*/ 24 w 2343"/>
                  <a:gd name="T51" fmla="*/ 2341 h 5013"/>
                  <a:gd name="T52" fmla="*/ 147 w 2343"/>
                  <a:gd name="T53" fmla="*/ 2436 h 5013"/>
                  <a:gd name="T54" fmla="*/ 303 w 2343"/>
                  <a:gd name="T55" fmla="*/ 2442 h 5013"/>
                  <a:gd name="T56" fmla="*/ 422 w 2343"/>
                  <a:gd name="T57" fmla="*/ 2355 h 5013"/>
                  <a:gd name="T58" fmla="*/ 441 w 2343"/>
                  <a:gd name="T59" fmla="*/ 859 h 5013"/>
                  <a:gd name="T60" fmla="*/ 549 w 2343"/>
                  <a:gd name="T61" fmla="*/ 4744 h 5013"/>
                  <a:gd name="T62" fmla="*/ 577 w 2343"/>
                  <a:gd name="T63" fmla="*/ 4882 h 5013"/>
                  <a:gd name="T64" fmla="*/ 720 w 2343"/>
                  <a:gd name="T65" fmla="*/ 4998 h 5013"/>
                  <a:gd name="T66" fmla="*/ 905 w 2343"/>
                  <a:gd name="T67" fmla="*/ 5000 h 5013"/>
                  <a:gd name="T68" fmla="*/ 1050 w 2343"/>
                  <a:gd name="T69" fmla="*/ 4885 h 5013"/>
                  <a:gd name="T70" fmla="*/ 1080 w 2343"/>
                  <a:gd name="T71" fmla="*/ 4763 h 5013"/>
                  <a:gd name="T72" fmla="*/ 1163 w 2343"/>
                  <a:gd name="T73" fmla="*/ 2407 h 5013"/>
                  <a:gd name="T74" fmla="*/ 1080 w 2343"/>
                  <a:gd name="T75" fmla="*/ 4763 h 5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43" h="5013">
                    <a:moveTo>
                      <a:pt x="1086" y="2439"/>
                    </a:moveTo>
                    <a:lnTo>
                      <a:pt x="1163" y="2414"/>
                    </a:lnTo>
                    <a:lnTo>
                      <a:pt x="1169" y="2407"/>
                    </a:lnTo>
                    <a:lnTo>
                      <a:pt x="1175" y="2407"/>
                    </a:lnTo>
                    <a:lnTo>
                      <a:pt x="1258" y="2433"/>
                    </a:lnTo>
                    <a:lnTo>
                      <a:pt x="1258" y="4763"/>
                    </a:lnTo>
                    <a:lnTo>
                      <a:pt x="1258" y="4782"/>
                    </a:lnTo>
                    <a:lnTo>
                      <a:pt x="1287" y="4882"/>
                    </a:lnTo>
                    <a:lnTo>
                      <a:pt x="1349" y="4955"/>
                    </a:lnTo>
                    <a:lnTo>
                      <a:pt x="1430" y="4998"/>
                    </a:lnTo>
                    <a:lnTo>
                      <a:pt x="1525" y="5013"/>
                    </a:lnTo>
                    <a:lnTo>
                      <a:pt x="1617" y="5000"/>
                    </a:lnTo>
                    <a:lnTo>
                      <a:pt x="1700" y="4957"/>
                    </a:lnTo>
                    <a:lnTo>
                      <a:pt x="1760" y="4885"/>
                    </a:lnTo>
                    <a:lnTo>
                      <a:pt x="1789" y="4782"/>
                    </a:lnTo>
                    <a:lnTo>
                      <a:pt x="1789" y="4744"/>
                    </a:lnTo>
                    <a:lnTo>
                      <a:pt x="1789" y="865"/>
                    </a:lnTo>
                    <a:lnTo>
                      <a:pt x="1897" y="859"/>
                    </a:lnTo>
                    <a:lnTo>
                      <a:pt x="1891" y="2274"/>
                    </a:lnTo>
                    <a:lnTo>
                      <a:pt x="1914" y="2352"/>
                    </a:lnTo>
                    <a:lnTo>
                      <a:pt x="1966" y="2407"/>
                    </a:lnTo>
                    <a:lnTo>
                      <a:pt x="2036" y="2440"/>
                    </a:lnTo>
                    <a:lnTo>
                      <a:pt x="2076" y="2448"/>
                    </a:lnTo>
                    <a:lnTo>
                      <a:pt x="2095" y="2449"/>
                    </a:lnTo>
                    <a:lnTo>
                      <a:pt x="2117" y="2450"/>
                    </a:lnTo>
                    <a:lnTo>
                      <a:pt x="2196" y="2439"/>
                    </a:lnTo>
                    <a:lnTo>
                      <a:pt x="2267" y="2402"/>
                    </a:lnTo>
                    <a:lnTo>
                      <a:pt x="2318" y="2344"/>
                    </a:lnTo>
                    <a:lnTo>
                      <a:pt x="2343" y="2261"/>
                    </a:lnTo>
                    <a:lnTo>
                      <a:pt x="2337" y="569"/>
                    </a:lnTo>
                    <a:lnTo>
                      <a:pt x="2325" y="465"/>
                    </a:lnTo>
                    <a:lnTo>
                      <a:pt x="2298" y="365"/>
                    </a:lnTo>
                    <a:lnTo>
                      <a:pt x="2256" y="274"/>
                    </a:lnTo>
                    <a:lnTo>
                      <a:pt x="2200" y="193"/>
                    </a:lnTo>
                    <a:lnTo>
                      <a:pt x="2132" y="127"/>
                    </a:lnTo>
                    <a:lnTo>
                      <a:pt x="2049" y="72"/>
                    </a:lnTo>
                    <a:lnTo>
                      <a:pt x="1954" y="35"/>
                    </a:lnTo>
                    <a:lnTo>
                      <a:pt x="1846" y="13"/>
                    </a:lnTo>
                    <a:lnTo>
                      <a:pt x="1769" y="0"/>
                    </a:lnTo>
                    <a:lnTo>
                      <a:pt x="1239" y="0"/>
                    </a:lnTo>
                    <a:lnTo>
                      <a:pt x="568" y="0"/>
                    </a:lnTo>
                    <a:lnTo>
                      <a:pt x="549" y="6"/>
                    </a:lnTo>
                    <a:lnTo>
                      <a:pt x="444" y="25"/>
                    </a:lnTo>
                    <a:lnTo>
                      <a:pt x="343" y="63"/>
                    </a:lnTo>
                    <a:lnTo>
                      <a:pt x="253" y="118"/>
                    </a:lnTo>
                    <a:lnTo>
                      <a:pt x="173" y="187"/>
                    </a:lnTo>
                    <a:lnTo>
                      <a:pt x="107" y="268"/>
                    </a:lnTo>
                    <a:lnTo>
                      <a:pt x="54" y="360"/>
                    </a:lnTo>
                    <a:lnTo>
                      <a:pt x="19" y="460"/>
                    </a:lnTo>
                    <a:lnTo>
                      <a:pt x="0" y="569"/>
                    </a:lnTo>
                    <a:lnTo>
                      <a:pt x="0" y="2261"/>
                    </a:lnTo>
                    <a:lnTo>
                      <a:pt x="24" y="2341"/>
                    </a:lnTo>
                    <a:lnTo>
                      <a:pt x="77" y="2400"/>
                    </a:lnTo>
                    <a:lnTo>
                      <a:pt x="147" y="2436"/>
                    </a:lnTo>
                    <a:lnTo>
                      <a:pt x="225" y="2450"/>
                    </a:lnTo>
                    <a:lnTo>
                      <a:pt x="303" y="2442"/>
                    </a:lnTo>
                    <a:lnTo>
                      <a:pt x="372" y="2409"/>
                    </a:lnTo>
                    <a:lnTo>
                      <a:pt x="422" y="2355"/>
                    </a:lnTo>
                    <a:lnTo>
                      <a:pt x="447" y="2274"/>
                    </a:lnTo>
                    <a:lnTo>
                      <a:pt x="441" y="859"/>
                    </a:lnTo>
                    <a:lnTo>
                      <a:pt x="549" y="865"/>
                    </a:lnTo>
                    <a:lnTo>
                      <a:pt x="549" y="4744"/>
                    </a:lnTo>
                    <a:lnTo>
                      <a:pt x="549" y="4782"/>
                    </a:lnTo>
                    <a:lnTo>
                      <a:pt x="577" y="4882"/>
                    </a:lnTo>
                    <a:lnTo>
                      <a:pt x="639" y="4955"/>
                    </a:lnTo>
                    <a:lnTo>
                      <a:pt x="720" y="4998"/>
                    </a:lnTo>
                    <a:lnTo>
                      <a:pt x="814" y="5013"/>
                    </a:lnTo>
                    <a:lnTo>
                      <a:pt x="905" y="5000"/>
                    </a:lnTo>
                    <a:lnTo>
                      <a:pt x="988" y="4957"/>
                    </a:lnTo>
                    <a:lnTo>
                      <a:pt x="1050" y="4885"/>
                    </a:lnTo>
                    <a:lnTo>
                      <a:pt x="1080" y="4782"/>
                    </a:lnTo>
                    <a:lnTo>
                      <a:pt x="1080" y="4763"/>
                    </a:lnTo>
                    <a:lnTo>
                      <a:pt x="1080" y="2433"/>
                    </a:lnTo>
                    <a:lnTo>
                      <a:pt x="1163" y="2407"/>
                    </a:lnTo>
                    <a:lnTo>
                      <a:pt x="1080" y="2433"/>
                    </a:lnTo>
                    <a:lnTo>
                      <a:pt x="1080" y="4763"/>
                    </a:lnTo>
                    <a:lnTo>
                      <a:pt x="1086" y="2439"/>
                    </a:lnTo>
                    <a:close/>
                  </a:path>
                </a:pathLst>
              </a:custGeom>
              <a:gradFill rotWithShape="1">
                <a:gsLst>
                  <a:gs pos="0">
                    <a:srgbClr val="000080">
                      <a:gamma/>
                      <a:shade val="46275"/>
                      <a:invGamma/>
                    </a:srgbClr>
                  </a:gs>
                  <a:gs pos="50000">
                    <a:srgbClr val="000080"/>
                  </a:gs>
                  <a:gs pos="100000">
                    <a:srgbClr val="000080">
                      <a:gamma/>
                      <a:shade val="46275"/>
                      <a:invGamma/>
                    </a:srgbClr>
                  </a:gs>
                </a:gsLst>
                <a:lin ang="18900000" scaled="1"/>
              </a:gra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533512" name="Oval 8"/>
              <p:cNvSpPr>
                <a:spLocks noChangeArrowheads="1"/>
              </p:cNvSpPr>
              <p:nvPr/>
            </p:nvSpPr>
            <p:spPr bwMode="auto">
              <a:xfrm>
                <a:off x="3112" y="816"/>
                <a:ext cx="117" cy="135"/>
              </a:xfrm>
              <a:prstGeom prst="ellipse">
                <a:avLst/>
              </a:prstGeom>
              <a:gradFill rotWithShape="1">
                <a:gsLst>
                  <a:gs pos="0">
                    <a:srgbClr val="000080">
                      <a:gamma/>
                      <a:shade val="46275"/>
                      <a:invGamma/>
                    </a:srgbClr>
                  </a:gs>
                  <a:gs pos="50000">
                    <a:srgbClr val="000080"/>
                  </a:gs>
                  <a:gs pos="100000">
                    <a:srgbClr val="000080">
                      <a:gamma/>
                      <a:shade val="46275"/>
                      <a:invGamma/>
                    </a:srgbClr>
                  </a:gs>
                </a:gsLst>
                <a:lin ang="18900000" scaled="1"/>
              </a:gra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grpSp>
      </p:grpSp>
      <p:grpSp>
        <p:nvGrpSpPr>
          <p:cNvPr id="533513" name="Group 9"/>
          <p:cNvGrpSpPr>
            <a:grpSpLocks/>
          </p:cNvGrpSpPr>
          <p:nvPr/>
        </p:nvGrpSpPr>
        <p:grpSpPr bwMode="auto">
          <a:xfrm>
            <a:off x="1116013" y="2060575"/>
            <a:ext cx="5256212" cy="1322388"/>
            <a:chOff x="703" y="1298"/>
            <a:chExt cx="3311" cy="833"/>
          </a:xfrm>
        </p:grpSpPr>
        <p:sp>
          <p:nvSpPr>
            <p:cNvPr id="533514" name="Text Box 10"/>
            <p:cNvSpPr txBox="1">
              <a:spLocks noChangeArrowheads="1"/>
            </p:cNvSpPr>
            <p:nvPr/>
          </p:nvSpPr>
          <p:spPr bwMode="auto">
            <a:xfrm>
              <a:off x="793" y="1480"/>
              <a:ext cx="3221" cy="197"/>
            </a:xfrm>
            <a:prstGeom prst="rect">
              <a:avLst/>
            </a:prstGeom>
            <a:noFill/>
            <a:ln>
              <a:noFill/>
            </a:ln>
            <a:effectLst/>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90000"/>
                </a:lnSpc>
                <a:spcAft>
                  <a:spcPct val="40000"/>
                </a:spcAft>
                <a:buClr>
                  <a:srgbClr val="AACDDE"/>
                </a:buClr>
                <a:buFont typeface="Wingdings" panose="05000000000000000000" pitchFamily="2" charset="2"/>
                <a:buNone/>
              </a:pPr>
              <a:r>
                <a:rPr lang="en-US" altLang="en-US" sz="1600" b="1">
                  <a:solidFill>
                    <a:srgbClr val="0000FF"/>
                  </a:solidFill>
                  <a:latin typeface="Arial" panose="020B0604020202020204" pitchFamily="34" charset="0"/>
                </a:rPr>
                <a:t>      Chuyên viên thiết kế phần mềm</a:t>
              </a:r>
            </a:p>
          </p:txBody>
        </p:sp>
        <p:grpSp>
          <p:nvGrpSpPr>
            <p:cNvPr id="533515" name="Group 11"/>
            <p:cNvGrpSpPr>
              <a:grpSpLocks/>
            </p:cNvGrpSpPr>
            <p:nvPr/>
          </p:nvGrpSpPr>
          <p:grpSpPr bwMode="auto">
            <a:xfrm>
              <a:off x="703" y="1298"/>
              <a:ext cx="315" cy="833"/>
              <a:chOff x="3024" y="816"/>
              <a:chExt cx="288" cy="687"/>
            </a:xfrm>
          </p:grpSpPr>
          <p:sp>
            <p:nvSpPr>
              <p:cNvPr id="533516" name="Freeform 12"/>
              <p:cNvSpPr>
                <a:spLocks/>
              </p:cNvSpPr>
              <p:nvPr/>
            </p:nvSpPr>
            <p:spPr bwMode="auto">
              <a:xfrm>
                <a:off x="3024" y="959"/>
                <a:ext cx="288" cy="544"/>
              </a:xfrm>
              <a:custGeom>
                <a:avLst/>
                <a:gdLst>
                  <a:gd name="T0" fmla="*/ 1163 w 2343"/>
                  <a:gd name="T1" fmla="*/ 2414 h 5013"/>
                  <a:gd name="T2" fmla="*/ 1175 w 2343"/>
                  <a:gd name="T3" fmla="*/ 2407 h 5013"/>
                  <a:gd name="T4" fmla="*/ 1258 w 2343"/>
                  <a:gd name="T5" fmla="*/ 4763 h 5013"/>
                  <a:gd name="T6" fmla="*/ 1287 w 2343"/>
                  <a:gd name="T7" fmla="*/ 4882 h 5013"/>
                  <a:gd name="T8" fmla="*/ 1430 w 2343"/>
                  <a:gd name="T9" fmla="*/ 4998 h 5013"/>
                  <a:gd name="T10" fmla="*/ 1617 w 2343"/>
                  <a:gd name="T11" fmla="*/ 5000 h 5013"/>
                  <a:gd name="T12" fmla="*/ 1760 w 2343"/>
                  <a:gd name="T13" fmla="*/ 4885 h 5013"/>
                  <a:gd name="T14" fmla="*/ 1789 w 2343"/>
                  <a:gd name="T15" fmla="*/ 4744 h 5013"/>
                  <a:gd name="T16" fmla="*/ 1897 w 2343"/>
                  <a:gd name="T17" fmla="*/ 859 h 5013"/>
                  <a:gd name="T18" fmla="*/ 1914 w 2343"/>
                  <a:gd name="T19" fmla="*/ 2352 h 5013"/>
                  <a:gd name="T20" fmla="*/ 2036 w 2343"/>
                  <a:gd name="T21" fmla="*/ 2440 h 5013"/>
                  <a:gd name="T22" fmla="*/ 2095 w 2343"/>
                  <a:gd name="T23" fmla="*/ 2449 h 5013"/>
                  <a:gd name="T24" fmla="*/ 2196 w 2343"/>
                  <a:gd name="T25" fmla="*/ 2439 h 5013"/>
                  <a:gd name="T26" fmla="*/ 2318 w 2343"/>
                  <a:gd name="T27" fmla="*/ 2344 h 5013"/>
                  <a:gd name="T28" fmla="*/ 2337 w 2343"/>
                  <a:gd name="T29" fmla="*/ 569 h 5013"/>
                  <a:gd name="T30" fmla="*/ 2298 w 2343"/>
                  <a:gd name="T31" fmla="*/ 365 h 5013"/>
                  <a:gd name="T32" fmla="*/ 2200 w 2343"/>
                  <a:gd name="T33" fmla="*/ 193 h 5013"/>
                  <a:gd name="T34" fmla="*/ 2049 w 2343"/>
                  <a:gd name="T35" fmla="*/ 72 h 5013"/>
                  <a:gd name="T36" fmla="*/ 1846 w 2343"/>
                  <a:gd name="T37" fmla="*/ 13 h 5013"/>
                  <a:gd name="T38" fmla="*/ 1239 w 2343"/>
                  <a:gd name="T39" fmla="*/ 0 h 5013"/>
                  <a:gd name="T40" fmla="*/ 549 w 2343"/>
                  <a:gd name="T41" fmla="*/ 6 h 5013"/>
                  <a:gd name="T42" fmla="*/ 343 w 2343"/>
                  <a:gd name="T43" fmla="*/ 63 h 5013"/>
                  <a:gd name="T44" fmla="*/ 173 w 2343"/>
                  <a:gd name="T45" fmla="*/ 187 h 5013"/>
                  <a:gd name="T46" fmla="*/ 54 w 2343"/>
                  <a:gd name="T47" fmla="*/ 360 h 5013"/>
                  <a:gd name="T48" fmla="*/ 0 w 2343"/>
                  <a:gd name="T49" fmla="*/ 569 h 5013"/>
                  <a:gd name="T50" fmla="*/ 24 w 2343"/>
                  <a:gd name="T51" fmla="*/ 2341 h 5013"/>
                  <a:gd name="T52" fmla="*/ 147 w 2343"/>
                  <a:gd name="T53" fmla="*/ 2436 h 5013"/>
                  <a:gd name="T54" fmla="*/ 303 w 2343"/>
                  <a:gd name="T55" fmla="*/ 2442 h 5013"/>
                  <a:gd name="T56" fmla="*/ 422 w 2343"/>
                  <a:gd name="T57" fmla="*/ 2355 h 5013"/>
                  <a:gd name="T58" fmla="*/ 441 w 2343"/>
                  <a:gd name="T59" fmla="*/ 859 h 5013"/>
                  <a:gd name="T60" fmla="*/ 549 w 2343"/>
                  <a:gd name="T61" fmla="*/ 4744 h 5013"/>
                  <a:gd name="T62" fmla="*/ 577 w 2343"/>
                  <a:gd name="T63" fmla="*/ 4882 h 5013"/>
                  <a:gd name="T64" fmla="*/ 720 w 2343"/>
                  <a:gd name="T65" fmla="*/ 4998 h 5013"/>
                  <a:gd name="T66" fmla="*/ 905 w 2343"/>
                  <a:gd name="T67" fmla="*/ 5000 h 5013"/>
                  <a:gd name="T68" fmla="*/ 1050 w 2343"/>
                  <a:gd name="T69" fmla="*/ 4885 h 5013"/>
                  <a:gd name="T70" fmla="*/ 1080 w 2343"/>
                  <a:gd name="T71" fmla="*/ 4763 h 5013"/>
                  <a:gd name="T72" fmla="*/ 1163 w 2343"/>
                  <a:gd name="T73" fmla="*/ 2407 h 5013"/>
                  <a:gd name="T74" fmla="*/ 1080 w 2343"/>
                  <a:gd name="T75" fmla="*/ 4763 h 5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43" h="5013">
                    <a:moveTo>
                      <a:pt x="1086" y="2439"/>
                    </a:moveTo>
                    <a:lnTo>
                      <a:pt x="1163" y="2414"/>
                    </a:lnTo>
                    <a:lnTo>
                      <a:pt x="1169" y="2407"/>
                    </a:lnTo>
                    <a:lnTo>
                      <a:pt x="1175" y="2407"/>
                    </a:lnTo>
                    <a:lnTo>
                      <a:pt x="1258" y="2433"/>
                    </a:lnTo>
                    <a:lnTo>
                      <a:pt x="1258" y="4763"/>
                    </a:lnTo>
                    <a:lnTo>
                      <a:pt x="1258" y="4782"/>
                    </a:lnTo>
                    <a:lnTo>
                      <a:pt x="1287" y="4882"/>
                    </a:lnTo>
                    <a:lnTo>
                      <a:pt x="1349" y="4955"/>
                    </a:lnTo>
                    <a:lnTo>
                      <a:pt x="1430" y="4998"/>
                    </a:lnTo>
                    <a:lnTo>
                      <a:pt x="1525" y="5013"/>
                    </a:lnTo>
                    <a:lnTo>
                      <a:pt x="1617" y="5000"/>
                    </a:lnTo>
                    <a:lnTo>
                      <a:pt x="1700" y="4957"/>
                    </a:lnTo>
                    <a:lnTo>
                      <a:pt x="1760" y="4885"/>
                    </a:lnTo>
                    <a:lnTo>
                      <a:pt x="1789" y="4782"/>
                    </a:lnTo>
                    <a:lnTo>
                      <a:pt x="1789" y="4744"/>
                    </a:lnTo>
                    <a:lnTo>
                      <a:pt x="1789" y="865"/>
                    </a:lnTo>
                    <a:lnTo>
                      <a:pt x="1897" y="859"/>
                    </a:lnTo>
                    <a:lnTo>
                      <a:pt x="1891" y="2274"/>
                    </a:lnTo>
                    <a:lnTo>
                      <a:pt x="1914" y="2352"/>
                    </a:lnTo>
                    <a:lnTo>
                      <a:pt x="1966" y="2407"/>
                    </a:lnTo>
                    <a:lnTo>
                      <a:pt x="2036" y="2440"/>
                    </a:lnTo>
                    <a:lnTo>
                      <a:pt x="2076" y="2448"/>
                    </a:lnTo>
                    <a:lnTo>
                      <a:pt x="2095" y="2449"/>
                    </a:lnTo>
                    <a:lnTo>
                      <a:pt x="2117" y="2450"/>
                    </a:lnTo>
                    <a:lnTo>
                      <a:pt x="2196" y="2439"/>
                    </a:lnTo>
                    <a:lnTo>
                      <a:pt x="2267" y="2402"/>
                    </a:lnTo>
                    <a:lnTo>
                      <a:pt x="2318" y="2344"/>
                    </a:lnTo>
                    <a:lnTo>
                      <a:pt x="2343" y="2261"/>
                    </a:lnTo>
                    <a:lnTo>
                      <a:pt x="2337" y="569"/>
                    </a:lnTo>
                    <a:lnTo>
                      <a:pt x="2325" y="465"/>
                    </a:lnTo>
                    <a:lnTo>
                      <a:pt x="2298" y="365"/>
                    </a:lnTo>
                    <a:lnTo>
                      <a:pt x="2256" y="274"/>
                    </a:lnTo>
                    <a:lnTo>
                      <a:pt x="2200" y="193"/>
                    </a:lnTo>
                    <a:lnTo>
                      <a:pt x="2132" y="127"/>
                    </a:lnTo>
                    <a:lnTo>
                      <a:pt x="2049" y="72"/>
                    </a:lnTo>
                    <a:lnTo>
                      <a:pt x="1954" y="35"/>
                    </a:lnTo>
                    <a:lnTo>
                      <a:pt x="1846" y="13"/>
                    </a:lnTo>
                    <a:lnTo>
                      <a:pt x="1769" y="0"/>
                    </a:lnTo>
                    <a:lnTo>
                      <a:pt x="1239" y="0"/>
                    </a:lnTo>
                    <a:lnTo>
                      <a:pt x="568" y="0"/>
                    </a:lnTo>
                    <a:lnTo>
                      <a:pt x="549" y="6"/>
                    </a:lnTo>
                    <a:lnTo>
                      <a:pt x="444" y="25"/>
                    </a:lnTo>
                    <a:lnTo>
                      <a:pt x="343" y="63"/>
                    </a:lnTo>
                    <a:lnTo>
                      <a:pt x="253" y="118"/>
                    </a:lnTo>
                    <a:lnTo>
                      <a:pt x="173" y="187"/>
                    </a:lnTo>
                    <a:lnTo>
                      <a:pt x="107" y="268"/>
                    </a:lnTo>
                    <a:lnTo>
                      <a:pt x="54" y="360"/>
                    </a:lnTo>
                    <a:lnTo>
                      <a:pt x="19" y="460"/>
                    </a:lnTo>
                    <a:lnTo>
                      <a:pt x="0" y="569"/>
                    </a:lnTo>
                    <a:lnTo>
                      <a:pt x="0" y="2261"/>
                    </a:lnTo>
                    <a:lnTo>
                      <a:pt x="24" y="2341"/>
                    </a:lnTo>
                    <a:lnTo>
                      <a:pt x="77" y="2400"/>
                    </a:lnTo>
                    <a:lnTo>
                      <a:pt x="147" y="2436"/>
                    </a:lnTo>
                    <a:lnTo>
                      <a:pt x="225" y="2450"/>
                    </a:lnTo>
                    <a:lnTo>
                      <a:pt x="303" y="2442"/>
                    </a:lnTo>
                    <a:lnTo>
                      <a:pt x="372" y="2409"/>
                    </a:lnTo>
                    <a:lnTo>
                      <a:pt x="422" y="2355"/>
                    </a:lnTo>
                    <a:lnTo>
                      <a:pt x="447" y="2274"/>
                    </a:lnTo>
                    <a:lnTo>
                      <a:pt x="441" y="859"/>
                    </a:lnTo>
                    <a:lnTo>
                      <a:pt x="549" y="865"/>
                    </a:lnTo>
                    <a:lnTo>
                      <a:pt x="549" y="4744"/>
                    </a:lnTo>
                    <a:lnTo>
                      <a:pt x="549" y="4782"/>
                    </a:lnTo>
                    <a:lnTo>
                      <a:pt x="577" y="4882"/>
                    </a:lnTo>
                    <a:lnTo>
                      <a:pt x="639" y="4955"/>
                    </a:lnTo>
                    <a:lnTo>
                      <a:pt x="720" y="4998"/>
                    </a:lnTo>
                    <a:lnTo>
                      <a:pt x="814" y="5013"/>
                    </a:lnTo>
                    <a:lnTo>
                      <a:pt x="905" y="5000"/>
                    </a:lnTo>
                    <a:lnTo>
                      <a:pt x="988" y="4957"/>
                    </a:lnTo>
                    <a:lnTo>
                      <a:pt x="1050" y="4885"/>
                    </a:lnTo>
                    <a:lnTo>
                      <a:pt x="1080" y="4782"/>
                    </a:lnTo>
                    <a:lnTo>
                      <a:pt x="1080" y="4763"/>
                    </a:lnTo>
                    <a:lnTo>
                      <a:pt x="1080" y="2433"/>
                    </a:lnTo>
                    <a:lnTo>
                      <a:pt x="1163" y="2407"/>
                    </a:lnTo>
                    <a:lnTo>
                      <a:pt x="1080" y="2433"/>
                    </a:lnTo>
                    <a:lnTo>
                      <a:pt x="1080" y="4763"/>
                    </a:lnTo>
                    <a:lnTo>
                      <a:pt x="1086" y="2439"/>
                    </a:lnTo>
                    <a:close/>
                  </a:path>
                </a:pathLst>
              </a:custGeom>
              <a:gradFill rotWithShape="1">
                <a:gsLst>
                  <a:gs pos="0">
                    <a:srgbClr val="000080">
                      <a:gamma/>
                      <a:shade val="46275"/>
                      <a:invGamma/>
                    </a:srgbClr>
                  </a:gs>
                  <a:gs pos="50000">
                    <a:srgbClr val="000080"/>
                  </a:gs>
                  <a:gs pos="100000">
                    <a:srgbClr val="000080">
                      <a:gamma/>
                      <a:shade val="46275"/>
                      <a:invGamma/>
                    </a:srgbClr>
                  </a:gs>
                </a:gsLst>
                <a:lin ang="18900000" scaled="1"/>
              </a:gra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533517" name="Oval 13"/>
              <p:cNvSpPr>
                <a:spLocks noChangeArrowheads="1"/>
              </p:cNvSpPr>
              <p:nvPr/>
            </p:nvSpPr>
            <p:spPr bwMode="auto">
              <a:xfrm>
                <a:off x="3112" y="816"/>
                <a:ext cx="117" cy="135"/>
              </a:xfrm>
              <a:prstGeom prst="ellipse">
                <a:avLst/>
              </a:prstGeom>
              <a:gradFill rotWithShape="1">
                <a:gsLst>
                  <a:gs pos="0">
                    <a:srgbClr val="000080">
                      <a:gamma/>
                      <a:shade val="46275"/>
                      <a:invGamma/>
                    </a:srgbClr>
                  </a:gs>
                  <a:gs pos="50000">
                    <a:srgbClr val="000080"/>
                  </a:gs>
                  <a:gs pos="100000">
                    <a:srgbClr val="000080">
                      <a:gamma/>
                      <a:shade val="46275"/>
                      <a:invGamma/>
                    </a:srgbClr>
                  </a:gs>
                </a:gsLst>
                <a:lin ang="18900000" scaled="1"/>
              </a:gra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grpSp>
      </p:grpSp>
      <p:sp>
        <p:nvSpPr>
          <p:cNvPr id="533518" name="AutoShape 14"/>
          <p:cNvSpPr>
            <a:spLocks noChangeArrowheads="1"/>
          </p:cNvSpPr>
          <p:nvPr/>
        </p:nvSpPr>
        <p:spPr bwMode="auto">
          <a:xfrm>
            <a:off x="5003800" y="2708275"/>
            <a:ext cx="3673475" cy="2232025"/>
          </a:xfrm>
          <a:prstGeom prst="flowChartAlternateProcess">
            <a:avLst/>
          </a:prstGeom>
          <a:gradFill rotWithShape="1">
            <a:gsLst>
              <a:gs pos="0">
                <a:srgbClr val="99CCFF">
                  <a:gamma/>
                  <a:shade val="3137"/>
                  <a:invGamma/>
                </a:srgbClr>
              </a:gs>
              <a:gs pos="50000">
                <a:srgbClr val="99CCFF"/>
              </a:gs>
              <a:gs pos="100000">
                <a:srgbClr val="99CCFF">
                  <a:gamma/>
                  <a:shade val="3137"/>
                  <a:invGamma/>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99CCFF"/>
            </a:extrusionClr>
            <a:contourClr>
              <a:srgbClr val="99CCFF"/>
            </a:contour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nSpc>
                <a:spcPct val="90000"/>
              </a:lnSpc>
              <a:spcAft>
                <a:spcPct val="45000"/>
              </a:spcAft>
              <a:buClr>
                <a:schemeClr val="accent2"/>
              </a:buClr>
              <a:buFont typeface="Wingdings" panose="05000000000000000000" pitchFamily="2" charset="2"/>
              <a:buChar char="§"/>
            </a:pPr>
            <a:endParaRPr lang="en-US" altLang="en-US" sz="900" b="1">
              <a:solidFill>
                <a:schemeClr val="bg1"/>
              </a:solidFill>
              <a:latin typeface="Arial" panose="020B0604020202020204" pitchFamily="34" charset="0"/>
            </a:endParaRPr>
          </a:p>
        </p:txBody>
      </p:sp>
      <p:sp>
        <p:nvSpPr>
          <p:cNvPr id="533519" name="Text Box 15"/>
          <p:cNvSpPr txBox="1">
            <a:spLocks noChangeArrowheads="1"/>
          </p:cNvSpPr>
          <p:nvPr/>
        </p:nvSpPr>
        <p:spPr bwMode="auto">
          <a:xfrm>
            <a:off x="5146675" y="3379788"/>
            <a:ext cx="3313113" cy="336550"/>
          </a:xfrm>
          <a:prstGeom prst="rect">
            <a:avLst/>
          </a:prstGeom>
          <a:gradFill rotWithShape="1">
            <a:gsLst>
              <a:gs pos="0">
                <a:srgbClr val="00FF00">
                  <a:gamma/>
                  <a:shade val="69804"/>
                  <a:invGamma/>
                </a:srgbClr>
              </a:gs>
              <a:gs pos="50000">
                <a:srgbClr val="00FF00"/>
              </a:gs>
              <a:gs pos="100000">
                <a:srgbClr val="00FF00">
                  <a:gamma/>
                  <a:shade val="69804"/>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solidFill>
                  <a:srgbClr val="FF0000"/>
                </a:solidFill>
                <a:latin typeface="Arial" panose="020B0604020202020204" pitchFamily="34" charset="0"/>
              </a:rPr>
              <a:t>Thiết kế Use-Case</a:t>
            </a:r>
          </a:p>
        </p:txBody>
      </p:sp>
      <p:sp>
        <p:nvSpPr>
          <p:cNvPr id="533520" name="Text Box 16"/>
          <p:cNvSpPr txBox="1">
            <a:spLocks noChangeArrowheads="1"/>
          </p:cNvSpPr>
          <p:nvPr/>
        </p:nvSpPr>
        <p:spPr bwMode="auto">
          <a:xfrm>
            <a:off x="5146675" y="2852738"/>
            <a:ext cx="3313113" cy="336550"/>
          </a:xfrm>
          <a:prstGeom prst="rect">
            <a:avLst/>
          </a:prstGeom>
          <a:gradFill rotWithShape="1">
            <a:gsLst>
              <a:gs pos="0">
                <a:srgbClr val="00FF00">
                  <a:gamma/>
                  <a:shade val="69804"/>
                  <a:invGamma/>
                </a:srgbClr>
              </a:gs>
              <a:gs pos="50000">
                <a:srgbClr val="00FF00"/>
              </a:gs>
              <a:gs pos="100000">
                <a:srgbClr val="00FF00">
                  <a:gamma/>
                  <a:shade val="69804"/>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solidFill>
                  <a:srgbClr val="FF0000"/>
                </a:solidFill>
                <a:latin typeface="Arial" panose="020B0604020202020204" pitchFamily="34" charset="0"/>
              </a:rPr>
              <a:t>Thu thập yêu cầu</a:t>
            </a:r>
          </a:p>
        </p:txBody>
      </p:sp>
      <p:sp>
        <p:nvSpPr>
          <p:cNvPr id="533521" name="Text Box 17"/>
          <p:cNvSpPr txBox="1">
            <a:spLocks noChangeArrowheads="1"/>
          </p:cNvSpPr>
          <p:nvPr/>
        </p:nvSpPr>
        <p:spPr bwMode="auto">
          <a:xfrm>
            <a:off x="5146675" y="3884613"/>
            <a:ext cx="3313113" cy="336550"/>
          </a:xfrm>
          <a:prstGeom prst="rect">
            <a:avLst/>
          </a:prstGeom>
          <a:gradFill rotWithShape="1">
            <a:gsLst>
              <a:gs pos="0">
                <a:srgbClr val="00FF00">
                  <a:gamma/>
                  <a:shade val="69804"/>
                  <a:invGamma/>
                </a:srgbClr>
              </a:gs>
              <a:gs pos="50000">
                <a:srgbClr val="00FF00"/>
              </a:gs>
              <a:gs pos="100000">
                <a:srgbClr val="00FF00">
                  <a:gamma/>
                  <a:shade val="69804"/>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solidFill>
                  <a:srgbClr val="FF0000"/>
                </a:solidFill>
                <a:latin typeface="Arial" panose="020B0604020202020204" pitchFamily="34" charset="0"/>
              </a:rPr>
              <a:t>Thiết kế quy trình nghiệp vụ</a:t>
            </a:r>
          </a:p>
        </p:txBody>
      </p:sp>
      <p:sp>
        <p:nvSpPr>
          <p:cNvPr id="533522" name="Text Box 18"/>
          <p:cNvSpPr txBox="1">
            <a:spLocks noChangeArrowheads="1"/>
          </p:cNvSpPr>
          <p:nvPr/>
        </p:nvSpPr>
        <p:spPr bwMode="auto">
          <a:xfrm>
            <a:off x="5148263" y="4365625"/>
            <a:ext cx="3240087" cy="336550"/>
          </a:xfrm>
          <a:prstGeom prst="rect">
            <a:avLst/>
          </a:prstGeom>
          <a:gradFill rotWithShape="1">
            <a:gsLst>
              <a:gs pos="0">
                <a:srgbClr val="00FF00">
                  <a:gamma/>
                  <a:shade val="69804"/>
                  <a:invGamma/>
                </a:srgbClr>
              </a:gs>
              <a:gs pos="50000">
                <a:srgbClr val="00FF00"/>
              </a:gs>
              <a:gs pos="100000">
                <a:srgbClr val="00FF00">
                  <a:gamma/>
                  <a:shade val="69804"/>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solidFill>
                  <a:srgbClr val="FF0000"/>
                </a:solidFill>
                <a:latin typeface="Arial" panose="020B0604020202020204" pitchFamily="34" charset="0"/>
              </a:rPr>
              <a:t>Thiết kế dịch vụ</a:t>
            </a:r>
          </a:p>
        </p:txBody>
      </p:sp>
      <p:grpSp>
        <p:nvGrpSpPr>
          <p:cNvPr id="533523" name="Group 19"/>
          <p:cNvGrpSpPr>
            <a:grpSpLocks/>
          </p:cNvGrpSpPr>
          <p:nvPr/>
        </p:nvGrpSpPr>
        <p:grpSpPr bwMode="auto">
          <a:xfrm>
            <a:off x="3203575" y="4365625"/>
            <a:ext cx="1152525" cy="936625"/>
            <a:chOff x="1066" y="2840"/>
            <a:chExt cx="726" cy="590"/>
          </a:xfrm>
        </p:grpSpPr>
        <p:sp>
          <p:nvSpPr>
            <p:cNvPr id="533524" name="AutoShape 20"/>
            <p:cNvSpPr>
              <a:spLocks noChangeArrowheads="1"/>
            </p:cNvSpPr>
            <p:nvPr/>
          </p:nvSpPr>
          <p:spPr bwMode="auto">
            <a:xfrm>
              <a:off x="1112" y="2840"/>
              <a:ext cx="589" cy="590"/>
            </a:xfrm>
            <a:prstGeom prst="star16">
              <a:avLst>
                <a:gd name="adj" fmla="val 37500"/>
              </a:avLst>
            </a:prstGeom>
            <a:gradFill rotWithShape="1">
              <a:gsLst>
                <a:gs pos="0">
                  <a:srgbClr val="FFFF00"/>
                </a:gs>
                <a:gs pos="100000">
                  <a:srgbClr val="FFFF00">
                    <a:gamma/>
                    <a:shade val="66275"/>
                    <a:invGamma/>
                  </a:srgbClr>
                </a:gs>
              </a:gsLst>
              <a:path path="shape">
                <a:fillToRect l="50000" t="50000" r="50000" b="50000"/>
              </a:path>
            </a:gradFill>
            <a:ln w="9525" algn="ctr">
              <a:pattFill prst="smConfetti">
                <a:fgClr>
                  <a:srgbClr val="3366FF"/>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pPr>
              <a:endParaRPr lang="en-US" altLang="en-US" sz="1600">
                <a:latin typeface="Arial Black" panose="020B0A04020102020204" pitchFamily="34" charset="0"/>
              </a:endParaRPr>
            </a:p>
          </p:txBody>
        </p:sp>
        <p:sp>
          <p:nvSpPr>
            <p:cNvPr id="533525" name="Text Box 21"/>
            <p:cNvSpPr txBox="1">
              <a:spLocks noChangeArrowheads="1"/>
            </p:cNvSpPr>
            <p:nvPr/>
          </p:nvSpPr>
          <p:spPr bwMode="auto">
            <a:xfrm>
              <a:off x="1066" y="3006"/>
              <a:ext cx="726" cy="2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a:solidFill>
                    <a:srgbClr val="000099"/>
                  </a:solidFill>
                  <a:latin typeface="Arial" panose="020B0604020202020204" pitchFamily="34" charset="0"/>
                </a:rPr>
                <a:t>Phần mềm sử dụng</a:t>
              </a:r>
            </a:p>
          </p:txBody>
        </p:sp>
      </p:grpSp>
      <p:grpSp>
        <p:nvGrpSpPr>
          <p:cNvPr id="533526" name="Group 22"/>
          <p:cNvGrpSpPr>
            <a:grpSpLocks/>
          </p:cNvGrpSpPr>
          <p:nvPr/>
        </p:nvGrpSpPr>
        <p:grpSpPr bwMode="auto">
          <a:xfrm>
            <a:off x="611188" y="5084763"/>
            <a:ext cx="3292475" cy="954087"/>
            <a:chOff x="0" y="3203"/>
            <a:chExt cx="2074" cy="601"/>
          </a:xfrm>
        </p:grpSpPr>
        <p:pic>
          <p:nvPicPr>
            <p:cNvPr id="533527" name="Picture 2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7" y="3203"/>
              <a:ext cx="479" cy="399"/>
            </a:xfrm>
            <a:prstGeom prst="rect">
              <a:avLst/>
            </a:prstGeom>
            <a:noFill/>
            <a:extLst>
              <a:ext uri="{909E8E84-426E-40DD-AFC4-6F175D3DCCD1}">
                <a14:hiddenFill xmlns:a14="http://schemas.microsoft.com/office/drawing/2010/main">
                  <a:solidFill>
                    <a:srgbClr val="FFFFFF"/>
                  </a:solidFill>
                </a14:hiddenFill>
              </a:ext>
            </a:extLst>
          </p:spPr>
        </p:pic>
        <p:sp>
          <p:nvSpPr>
            <p:cNvPr id="533528" name="Text Box 24"/>
            <p:cNvSpPr txBox="1">
              <a:spLocks noChangeArrowheads="1"/>
            </p:cNvSpPr>
            <p:nvPr/>
          </p:nvSpPr>
          <p:spPr bwMode="auto">
            <a:xfrm>
              <a:off x="0" y="3612"/>
              <a:ext cx="207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i="1">
                  <a:solidFill>
                    <a:srgbClr val="0000FF"/>
                  </a:solidFill>
                  <a:latin typeface="Arial" panose="020B0604020202020204" pitchFamily="34" charset="0"/>
                </a:rPr>
                <a:t>IBM WebSphere Business Modeler</a:t>
              </a:r>
            </a:p>
          </p:txBody>
        </p:sp>
      </p:grpSp>
      <p:grpSp>
        <p:nvGrpSpPr>
          <p:cNvPr id="533529" name="Group 25"/>
          <p:cNvGrpSpPr>
            <a:grpSpLocks/>
          </p:cNvGrpSpPr>
          <p:nvPr/>
        </p:nvGrpSpPr>
        <p:grpSpPr bwMode="auto">
          <a:xfrm>
            <a:off x="4500563" y="4941888"/>
            <a:ext cx="2974975" cy="1096962"/>
            <a:chOff x="2789" y="3022"/>
            <a:chExt cx="1874" cy="691"/>
          </a:xfrm>
        </p:grpSpPr>
        <p:pic>
          <p:nvPicPr>
            <p:cNvPr id="533530" name="Picture 2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24" y="3022"/>
              <a:ext cx="558" cy="518"/>
            </a:xfrm>
            <a:prstGeom prst="rect">
              <a:avLst/>
            </a:prstGeom>
            <a:noFill/>
            <a:extLst>
              <a:ext uri="{909E8E84-426E-40DD-AFC4-6F175D3DCCD1}">
                <a14:hiddenFill xmlns:a14="http://schemas.microsoft.com/office/drawing/2010/main">
                  <a:solidFill>
                    <a:srgbClr val="FFFFFF"/>
                  </a:solidFill>
                </a14:hiddenFill>
              </a:ext>
            </a:extLst>
          </p:spPr>
        </p:pic>
        <p:sp>
          <p:nvSpPr>
            <p:cNvPr id="533531" name="Text Box 27"/>
            <p:cNvSpPr txBox="1">
              <a:spLocks noChangeArrowheads="1"/>
            </p:cNvSpPr>
            <p:nvPr/>
          </p:nvSpPr>
          <p:spPr bwMode="auto">
            <a:xfrm>
              <a:off x="2789" y="3521"/>
              <a:ext cx="187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i="1">
                  <a:solidFill>
                    <a:srgbClr val="0000FF"/>
                  </a:solidFill>
                  <a:latin typeface="Arial" panose="020B0604020202020204" pitchFamily="34" charset="0"/>
                </a:rPr>
                <a:t>IBM Rational Software Architect</a:t>
              </a:r>
            </a:p>
          </p:txBody>
        </p:sp>
      </p:grpSp>
      <p:sp>
        <p:nvSpPr>
          <p:cNvPr id="4" name="Slide Number Placeholder 3"/>
          <p:cNvSpPr>
            <a:spLocks noGrp="1"/>
          </p:cNvSpPr>
          <p:nvPr>
            <p:ph type="sldNum" sz="quarter" idx="12"/>
          </p:nvPr>
        </p:nvSpPr>
        <p:spPr/>
        <p:txBody>
          <a:bodyPr/>
          <a:lstStyle/>
          <a:p>
            <a:fld id="{AFAC82AD-8CFC-4AB9-AD4D-B4038A0EFAC2}" type="slidenum">
              <a:rPr lang="en-US" altLang="en-US" smtClean="0">
                <a:solidFill>
                  <a:prstClr val="black"/>
                </a:solidFill>
              </a:rPr>
              <a:pPr/>
              <a:t>13</a:t>
            </a:fld>
            <a:endParaRPr lang="en-US" altLang="en-US">
              <a:solidFill>
                <a:prstClr val="black"/>
              </a:solidFill>
            </a:endParaRPr>
          </a:p>
        </p:txBody>
      </p:sp>
    </p:spTree>
    <p:extLst>
      <p:ext uri="{BB962C8B-B14F-4D97-AF65-F5344CB8AC3E}">
        <p14:creationId xmlns:p14="http://schemas.microsoft.com/office/powerpoint/2010/main" val="2417096313"/>
      </p:ext>
    </p:extLst>
  </p:cSld>
  <p:clrMapOvr>
    <a:masterClrMapping/>
  </p:clrMapOvr>
  <p:transition advTm="20859"/>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nodeType="afterEffect">
                                  <p:stCondLst>
                                    <p:cond delay="0"/>
                                  </p:stCondLst>
                                  <p:childTnLst>
                                    <p:set>
                                      <p:cBhvr>
                                        <p:cTn id="6" dur="1" fill="hold">
                                          <p:stCondLst>
                                            <p:cond delay="0"/>
                                          </p:stCondLst>
                                        </p:cTn>
                                        <p:tgtEl>
                                          <p:spTgt spid="533508"/>
                                        </p:tgtEl>
                                        <p:attrNameLst>
                                          <p:attrName>style.visibility</p:attrName>
                                        </p:attrNameLst>
                                      </p:cBhvr>
                                      <p:to>
                                        <p:strVal val="visible"/>
                                      </p:to>
                                    </p:set>
                                    <p:anim calcmode="lin" valueType="num">
                                      <p:cBhvr additive="base">
                                        <p:cTn id="7" dur="300" fill="hold"/>
                                        <p:tgtEl>
                                          <p:spTgt spid="533508"/>
                                        </p:tgtEl>
                                        <p:attrNameLst>
                                          <p:attrName>ppt_x</p:attrName>
                                        </p:attrNameLst>
                                      </p:cBhvr>
                                      <p:tavLst>
                                        <p:tav tm="0">
                                          <p:val>
                                            <p:strVal val="#ppt_x"/>
                                          </p:val>
                                        </p:tav>
                                        <p:tav tm="100000">
                                          <p:val>
                                            <p:strVal val="#ppt_x"/>
                                          </p:val>
                                        </p:tav>
                                      </p:tavLst>
                                    </p:anim>
                                    <p:anim calcmode="lin" valueType="num">
                                      <p:cBhvr additive="base">
                                        <p:cTn id="8" dur="300" fill="hold"/>
                                        <p:tgtEl>
                                          <p:spTgt spid="533508"/>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300"/>
                            </p:stCondLst>
                            <p:childTnLst>
                              <p:par>
                                <p:cTn id="10" presetID="2" presetClass="entr" presetSubtype="4" fill="hold" nodeType="afterEffect">
                                  <p:stCondLst>
                                    <p:cond delay="0"/>
                                  </p:stCondLst>
                                  <p:childTnLst>
                                    <p:set>
                                      <p:cBhvr>
                                        <p:cTn id="11" dur="1" fill="hold">
                                          <p:stCondLst>
                                            <p:cond delay="0"/>
                                          </p:stCondLst>
                                        </p:cTn>
                                        <p:tgtEl>
                                          <p:spTgt spid="533513"/>
                                        </p:tgtEl>
                                        <p:attrNameLst>
                                          <p:attrName>style.visibility</p:attrName>
                                        </p:attrNameLst>
                                      </p:cBhvr>
                                      <p:to>
                                        <p:strVal val="visible"/>
                                      </p:to>
                                    </p:set>
                                    <p:anim calcmode="lin" valueType="num">
                                      <p:cBhvr additive="base">
                                        <p:cTn id="12" dur="300" fill="hold"/>
                                        <p:tgtEl>
                                          <p:spTgt spid="533513"/>
                                        </p:tgtEl>
                                        <p:attrNameLst>
                                          <p:attrName>ppt_x</p:attrName>
                                        </p:attrNameLst>
                                      </p:cBhvr>
                                      <p:tavLst>
                                        <p:tav tm="0">
                                          <p:val>
                                            <p:strVal val="#ppt_x"/>
                                          </p:val>
                                        </p:tav>
                                        <p:tav tm="100000">
                                          <p:val>
                                            <p:strVal val="#ppt_x"/>
                                          </p:val>
                                        </p:tav>
                                      </p:tavLst>
                                    </p:anim>
                                    <p:anim calcmode="lin" valueType="num">
                                      <p:cBhvr additive="base">
                                        <p:cTn id="13" dur="300" fill="hold"/>
                                        <p:tgtEl>
                                          <p:spTgt spid="533513"/>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600"/>
                            </p:stCondLst>
                            <p:childTnLst>
                              <p:par>
                                <p:cTn id="15" presetID="2" presetClass="entr" presetSubtype="4" fill="hold" grpId="0" nodeType="afterEffect">
                                  <p:stCondLst>
                                    <p:cond delay="0"/>
                                  </p:stCondLst>
                                  <p:childTnLst>
                                    <p:set>
                                      <p:cBhvr>
                                        <p:cTn id="16" dur="1" fill="hold">
                                          <p:stCondLst>
                                            <p:cond delay="0"/>
                                          </p:stCondLst>
                                        </p:cTn>
                                        <p:tgtEl>
                                          <p:spTgt spid="533518"/>
                                        </p:tgtEl>
                                        <p:attrNameLst>
                                          <p:attrName>style.visibility</p:attrName>
                                        </p:attrNameLst>
                                      </p:cBhvr>
                                      <p:to>
                                        <p:strVal val="visible"/>
                                      </p:to>
                                    </p:set>
                                    <p:anim calcmode="lin" valueType="num">
                                      <p:cBhvr additive="base">
                                        <p:cTn id="17" dur="300" fill="hold"/>
                                        <p:tgtEl>
                                          <p:spTgt spid="533518"/>
                                        </p:tgtEl>
                                        <p:attrNameLst>
                                          <p:attrName>ppt_x</p:attrName>
                                        </p:attrNameLst>
                                      </p:cBhvr>
                                      <p:tavLst>
                                        <p:tav tm="0">
                                          <p:val>
                                            <p:strVal val="#ppt_x"/>
                                          </p:val>
                                        </p:tav>
                                        <p:tav tm="100000">
                                          <p:val>
                                            <p:strVal val="#ppt_x"/>
                                          </p:val>
                                        </p:tav>
                                      </p:tavLst>
                                    </p:anim>
                                    <p:anim calcmode="lin" valueType="num">
                                      <p:cBhvr additive="base">
                                        <p:cTn id="18" dur="300" fill="hold"/>
                                        <p:tgtEl>
                                          <p:spTgt spid="533518"/>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900"/>
                            </p:stCondLst>
                            <p:childTnLst>
                              <p:par>
                                <p:cTn id="20" presetID="2" presetClass="entr" presetSubtype="4" fill="hold" grpId="0" nodeType="afterEffect">
                                  <p:stCondLst>
                                    <p:cond delay="0"/>
                                  </p:stCondLst>
                                  <p:iterate type="lt">
                                    <p:tmPct val="0"/>
                                  </p:iterate>
                                  <p:childTnLst>
                                    <p:set>
                                      <p:cBhvr>
                                        <p:cTn id="21" dur="1" fill="hold">
                                          <p:stCondLst>
                                            <p:cond delay="0"/>
                                          </p:stCondLst>
                                        </p:cTn>
                                        <p:tgtEl>
                                          <p:spTgt spid="533520"/>
                                        </p:tgtEl>
                                        <p:attrNameLst>
                                          <p:attrName>style.visibility</p:attrName>
                                        </p:attrNameLst>
                                      </p:cBhvr>
                                      <p:to>
                                        <p:strVal val="visible"/>
                                      </p:to>
                                    </p:set>
                                    <p:anim calcmode="lin" valueType="num">
                                      <p:cBhvr additive="base">
                                        <p:cTn id="22" dur="300" fill="hold"/>
                                        <p:tgtEl>
                                          <p:spTgt spid="533520"/>
                                        </p:tgtEl>
                                        <p:attrNameLst>
                                          <p:attrName>ppt_x</p:attrName>
                                        </p:attrNameLst>
                                      </p:cBhvr>
                                      <p:tavLst>
                                        <p:tav tm="0">
                                          <p:val>
                                            <p:strVal val="#ppt_x"/>
                                          </p:val>
                                        </p:tav>
                                        <p:tav tm="100000">
                                          <p:val>
                                            <p:strVal val="#ppt_x"/>
                                          </p:val>
                                        </p:tav>
                                      </p:tavLst>
                                    </p:anim>
                                    <p:anim calcmode="lin" valueType="num">
                                      <p:cBhvr additive="base">
                                        <p:cTn id="23" dur="300" fill="hold"/>
                                        <p:tgtEl>
                                          <p:spTgt spid="533520"/>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1200"/>
                            </p:stCondLst>
                            <p:childTnLst>
                              <p:par>
                                <p:cTn id="25" presetID="2" presetClass="entr" presetSubtype="4" fill="hold" grpId="0" nodeType="afterEffect">
                                  <p:stCondLst>
                                    <p:cond delay="0"/>
                                  </p:stCondLst>
                                  <p:iterate type="lt">
                                    <p:tmPct val="0"/>
                                  </p:iterate>
                                  <p:childTnLst>
                                    <p:set>
                                      <p:cBhvr>
                                        <p:cTn id="26" dur="1" fill="hold">
                                          <p:stCondLst>
                                            <p:cond delay="0"/>
                                          </p:stCondLst>
                                        </p:cTn>
                                        <p:tgtEl>
                                          <p:spTgt spid="533519"/>
                                        </p:tgtEl>
                                        <p:attrNameLst>
                                          <p:attrName>style.visibility</p:attrName>
                                        </p:attrNameLst>
                                      </p:cBhvr>
                                      <p:to>
                                        <p:strVal val="visible"/>
                                      </p:to>
                                    </p:set>
                                    <p:anim calcmode="lin" valueType="num">
                                      <p:cBhvr additive="base">
                                        <p:cTn id="27" dur="300" fill="hold"/>
                                        <p:tgtEl>
                                          <p:spTgt spid="533519"/>
                                        </p:tgtEl>
                                        <p:attrNameLst>
                                          <p:attrName>ppt_x</p:attrName>
                                        </p:attrNameLst>
                                      </p:cBhvr>
                                      <p:tavLst>
                                        <p:tav tm="0">
                                          <p:val>
                                            <p:strVal val="#ppt_x"/>
                                          </p:val>
                                        </p:tav>
                                        <p:tav tm="100000">
                                          <p:val>
                                            <p:strVal val="#ppt_x"/>
                                          </p:val>
                                        </p:tav>
                                      </p:tavLst>
                                    </p:anim>
                                    <p:anim calcmode="lin" valueType="num">
                                      <p:cBhvr additive="base">
                                        <p:cTn id="28" dur="300" fill="hold"/>
                                        <p:tgtEl>
                                          <p:spTgt spid="533519"/>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1500"/>
                            </p:stCondLst>
                            <p:childTnLst>
                              <p:par>
                                <p:cTn id="30" presetID="2" presetClass="entr" presetSubtype="4" fill="hold" grpId="0" nodeType="afterEffect">
                                  <p:stCondLst>
                                    <p:cond delay="0"/>
                                  </p:stCondLst>
                                  <p:iterate type="lt">
                                    <p:tmPct val="0"/>
                                  </p:iterate>
                                  <p:childTnLst>
                                    <p:set>
                                      <p:cBhvr>
                                        <p:cTn id="31" dur="1" fill="hold">
                                          <p:stCondLst>
                                            <p:cond delay="0"/>
                                          </p:stCondLst>
                                        </p:cTn>
                                        <p:tgtEl>
                                          <p:spTgt spid="533521"/>
                                        </p:tgtEl>
                                        <p:attrNameLst>
                                          <p:attrName>style.visibility</p:attrName>
                                        </p:attrNameLst>
                                      </p:cBhvr>
                                      <p:to>
                                        <p:strVal val="visible"/>
                                      </p:to>
                                    </p:set>
                                    <p:anim calcmode="lin" valueType="num">
                                      <p:cBhvr additive="base">
                                        <p:cTn id="32" dur="300" fill="hold"/>
                                        <p:tgtEl>
                                          <p:spTgt spid="533521"/>
                                        </p:tgtEl>
                                        <p:attrNameLst>
                                          <p:attrName>ppt_x</p:attrName>
                                        </p:attrNameLst>
                                      </p:cBhvr>
                                      <p:tavLst>
                                        <p:tav tm="0">
                                          <p:val>
                                            <p:strVal val="#ppt_x"/>
                                          </p:val>
                                        </p:tav>
                                        <p:tav tm="100000">
                                          <p:val>
                                            <p:strVal val="#ppt_x"/>
                                          </p:val>
                                        </p:tav>
                                      </p:tavLst>
                                    </p:anim>
                                    <p:anim calcmode="lin" valueType="num">
                                      <p:cBhvr additive="base">
                                        <p:cTn id="33" dur="300" fill="hold"/>
                                        <p:tgtEl>
                                          <p:spTgt spid="533521"/>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1800"/>
                            </p:stCondLst>
                            <p:childTnLst>
                              <p:par>
                                <p:cTn id="35" presetID="2" presetClass="entr" presetSubtype="4" fill="hold" grpId="0" nodeType="afterEffect">
                                  <p:stCondLst>
                                    <p:cond delay="0"/>
                                  </p:stCondLst>
                                  <p:iterate type="lt">
                                    <p:tmPct val="0"/>
                                  </p:iterate>
                                  <p:childTnLst>
                                    <p:set>
                                      <p:cBhvr>
                                        <p:cTn id="36" dur="1" fill="hold">
                                          <p:stCondLst>
                                            <p:cond delay="0"/>
                                          </p:stCondLst>
                                        </p:cTn>
                                        <p:tgtEl>
                                          <p:spTgt spid="533522"/>
                                        </p:tgtEl>
                                        <p:attrNameLst>
                                          <p:attrName>style.visibility</p:attrName>
                                        </p:attrNameLst>
                                      </p:cBhvr>
                                      <p:to>
                                        <p:strVal val="visible"/>
                                      </p:to>
                                    </p:set>
                                    <p:anim calcmode="lin" valueType="num">
                                      <p:cBhvr additive="base">
                                        <p:cTn id="37" dur="300" fill="hold"/>
                                        <p:tgtEl>
                                          <p:spTgt spid="533522"/>
                                        </p:tgtEl>
                                        <p:attrNameLst>
                                          <p:attrName>ppt_x</p:attrName>
                                        </p:attrNameLst>
                                      </p:cBhvr>
                                      <p:tavLst>
                                        <p:tav tm="0">
                                          <p:val>
                                            <p:strVal val="#ppt_x"/>
                                          </p:val>
                                        </p:tav>
                                        <p:tav tm="100000">
                                          <p:val>
                                            <p:strVal val="#ppt_x"/>
                                          </p:val>
                                        </p:tav>
                                      </p:tavLst>
                                    </p:anim>
                                    <p:anim calcmode="lin" valueType="num">
                                      <p:cBhvr additive="base">
                                        <p:cTn id="38" dur="300" fill="hold"/>
                                        <p:tgtEl>
                                          <p:spTgt spid="533522"/>
                                        </p:tgtEl>
                                        <p:attrNameLst>
                                          <p:attrName>ppt_y</p:attrName>
                                        </p:attrNameLst>
                                      </p:cBhvr>
                                      <p:tavLst>
                                        <p:tav tm="0">
                                          <p:val>
                                            <p:strVal val="1+#ppt_h/2"/>
                                          </p:val>
                                        </p:tav>
                                        <p:tav tm="100000">
                                          <p:val>
                                            <p:strVal val="#ppt_y"/>
                                          </p:val>
                                        </p:tav>
                                      </p:tavLst>
                                    </p:anim>
                                  </p:childTnLst>
                                </p:cTn>
                              </p:par>
                            </p:childTnLst>
                          </p:cTn>
                        </p:par>
                        <p:par>
                          <p:cTn id="39" fill="hold" nodeType="afterGroup">
                            <p:stCondLst>
                              <p:cond delay="2100"/>
                            </p:stCondLst>
                            <p:childTnLst>
                              <p:par>
                                <p:cTn id="40" presetID="2" presetClass="entr" presetSubtype="4" fill="hold" nodeType="afterEffect">
                                  <p:stCondLst>
                                    <p:cond delay="0"/>
                                  </p:stCondLst>
                                  <p:childTnLst>
                                    <p:set>
                                      <p:cBhvr>
                                        <p:cTn id="41" dur="1" fill="hold">
                                          <p:stCondLst>
                                            <p:cond delay="0"/>
                                          </p:stCondLst>
                                        </p:cTn>
                                        <p:tgtEl>
                                          <p:spTgt spid="533523"/>
                                        </p:tgtEl>
                                        <p:attrNameLst>
                                          <p:attrName>style.visibility</p:attrName>
                                        </p:attrNameLst>
                                      </p:cBhvr>
                                      <p:to>
                                        <p:strVal val="visible"/>
                                      </p:to>
                                    </p:set>
                                    <p:anim calcmode="lin" valueType="num">
                                      <p:cBhvr additive="base">
                                        <p:cTn id="42" dur="300" fill="hold"/>
                                        <p:tgtEl>
                                          <p:spTgt spid="533523"/>
                                        </p:tgtEl>
                                        <p:attrNameLst>
                                          <p:attrName>ppt_x</p:attrName>
                                        </p:attrNameLst>
                                      </p:cBhvr>
                                      <p:tavLst>
                                        <p:tav tm="0">
                                          <p:val>
                                            <p:strVal val="#ppt_x"/>
                                          </p:val>
                                        </p:tav>
                                        <p:tav tm="100000">
                                          <p:val>
                                            <p:strVal val="#ppt_x"/>
                                          </p:val>
                                        </p:tav>
                                      </p:tavLst>
                                    </p:anim>
                                    <p:anim calcmode="lin" valueType="num">
                                      <p:cBhvr additive="base">
                                        <p:cTn id="43" dur="300" fill="hold"/>
                                        <p:tgtEl>
                                          <p:spTgt spid="533523"/>
                                        </p:tgtEl>
                                        <p:attrNameLst>
                                          <p:attrName>ppt_y</p:attrName>
                                        </p:attrNameLst>
                                      </p:cBhvr>
                                      <p:tavLst>
                                        <p:tav tm="0">
                                          <p:val>
                                            <p:strVal val="1+#ppt_h/2"/>
                                          </p:val>
                                        </p:tav>
                                        <p:tav tm="100000">
                                          <p:val>
                                            <p:strVal val="#ppt_y"/>
                                          </p:val>
                                        </p:tav>
                                      </p:tavLst>
                                    </p:anim>
                                  </p:childTnLst>
                                </p:cTn>
                              </p:par>
                            </p:childTnLst>
                          </p:cTn>
                        </p:par>
                        <p:par>
                          <p:cTn id="44" fill="hold" nodeType="afterGroup">
                            <p:stCondLst>
                              <p:cond delay="2400"/>
                            </p:stCondLst>
                            <p:childTnLst>
                              <p:par>
                                <p:cTn id="45" presetID="2" presetClass="entr" presetSubtype="4" fill="hold" nodeType="afterEffect">
                                  <p:stCondLst>
                                    <p:cond delay="0"/>
                                  </p:stCondLst>
                                  <p:childTnLst>
                                    <p:set>
                                      <p:cBhvr>
                                        <p:cTn id="46" dur="1" fill="hold">
                                          <p:stCondLst>
                                            <p:cond delay="0"/>
                                          </p:stCondLst>
                                        </p:cTn>
                                        <p:tgtEl>
                                          <p:spTgt spid="533526"/>
                                        </p:tgtEl>
                                        <p:attrNameLst>
                                          <p:attrName>style.visibility</p:attrName>
                                        </p:attrNameLst>
                                      </p:cBhvr>
                                      <p:to>
                                        <p:strVal val="visible"/>
                                      </p:to>
                                    </p:set>
                                    <p:anim calcmode="lin" valueType="num">
                                      <p:cBhvr additive="base">
                                        <p:cTn id="47" dur="300" fill="hold"/>
                                        <p:tgtEl>
                                          <p:spTgt spid="533526"/>
                                        </p:tgtEl>
                                        <p:attrNameLst>
                                          <p:attrName>ppt_x</p:attrName>
                                        </p:attrNameLst>
                                      </p:cBhvr>
                                      <p:tavLst>
                                        <p:tav tm="0">
                                          <p:val>
                                            <p:strVal val="#ppt_x"/>
                                          </p:val>
                                        </p:tav>
                                        <p:tav tm="100000">
                                          <p:val>
                                            <p:strVal val="#ppt_x"/>
                                          </p:val>
                                        </p:tav>
                                      </p:tavLst>
                                    </p:anim>
                                    <p:anim calcmode="lin" valueType="num">
                                      <p:cBhvr additive="base">
                                        <p:cTn id="48" dur="300" fill="hold"/>
                                        <p:tgtEl>
                                          <p:spTgt spid="533526"/>
                                        </p:tgtEl>
                                        <p:attrNameLst>
                                          <p:attrName>ppt_y</p:attrName>
                                        </p:attrNameLst>
                                      </p:cBhvr>
                                      <p:tavLst>
                                        <p:tav tm="0">
                                          <p:val>
                                            <p:strVal val="1+#ppt_h/2"/>
                                          </p:val>
                                        </p:tav>
                                        <p:tav tm="100000">
                                          <p:val>
                                            <p:strVal val="#ppt_y"/>
                                          </p:val>
                                        </p:tav>
                                      </p:tavLst>
                                    </p:anim>
                                  </p:childTnLst>
                                </p:cTn>
                              </p:par>
                            </p:childTnLst>
                          </p:cTn>
                        </p:par>
                        <p:par>
                          <p:cTn id="49" fill="hold" nodeType="afterGroup">
                            <p:stCondLst>
                              <p:cond delay="2700"/>
                            </p:stCondLst>
                            <p:childTnLst>
                              <p:par>
                                <p:cTn id="50" presetID="2" presetClass="entr" presetSubtype="4" fill="hold" nodeType="afterEffect">
                                  <p:stCondLst>
                                    <p:cond delay="0"/>
                                  </p:stCondLst>
                                  <p:childTnLst>
                                    <p:set>
                                      <p:cBhvr>
                                        <p:cTn id="51" dur="1" fill="hold">
                                          <p:stCondLst>
                                            <p:cond delay="0"/>
                                          </p:stCondLst>
                                        </p:cTn>
                                        <p:tgtEl>
                                          <p:spTgt spid="533529"/>
                                        </p:tgtEl>
                                        <p:attrNameLst>
                                          <p:attrName>style.visibility</p:attrName>
                                        </p:attrNameLst>
                                      </p:cBhvr>
                                      <p:to>
                                        <p:strVal val="visible"/>
                                      </p:to>
                                    </p:set>
                                    <p:anim calcmode="lin" valueType="num">
                                      <p:cBhvr additive="base">
                                        <p:cTn id="52" dur="300" fill="hold"/>
                                        <p:tgtEl>
                                          <p:spTgt spid="533529"/>
                                        </p:tgtEl>
                                        <p:attrNameLst>
                                          <p:attrName>ppt_x</p:attrName>
                                        </p:attrNameLst>
                                      </p:cBhvr>
                                      <p:tavLst>
                                        <p:tav tm="0">
                                          <p:val>
                                            <p:strVal val="#ppt_x"/>
                                          </p:val>
                                        </p:tav>
                                        <p:tav tm="100000">
                                          <p:val>
                                            <p:strVal val="#ppt_x"/>
                                          </p:val>
                                        </p:tav>
                                      </p:tavLst>
                                    </p:anim>
                                    <p:anim calcmode="lin" valueType="num">
                                      <p:cBhvr additive="base">
                                        <p:cTn id="53" dur="300" fill="hold"/>
                                        <p:tgtEl>
                                          <p:spTgt spid="5335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18" grpId="0" animBg="1"/>
      <p:bldP spid="533519" grpId="0" animBg="1"/>
      <p:bldP spid="533520" grpId="0" animBg="1"/>
      <p:bldP spid="533521" grpId="0" animBg="1"/>
      <p:bldP spid="5335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7520" name="Group 160"/>
          <p:cNvGrpSpPr>
            <a:grpSpLocks/>
          </p:cNvGrpSpPr>
          <p:nvPr/>
        </p:nvGrpSpPr>
        <p:grpSpPr bwMode="auto">
          <a:xfrm>
            <a:off x="3635375" y="1195388"/>
            <a:ext cx="3097213" cy="2209800"/>
            <a:chOff x="2290" y="753"/>
            <a:chExt cx="1951" cy="1392"/>
          </a:xfrm>
        </p:grpSpPr>
        <p:sp>
          <p:nvSpPr>
            <p:cNvPr id="527495" name="Rectangle 135"/>
            <p:cNvSpPr>
              <a:spLocks noChangeArrowheads="1"/>
            </p:cNvSpPr>
            <p:nvPr/>
          </p:nvSpPr>
          <p:spPr bwMode="auto">
            <a:xfrm flipH="1">
              <a:off x="2290" y="753"/>
              <a:ext cx="1905" cy="1134"/>
            </a:xfrm>
            <a:prstGeom prst="rect">
              <a:avLst/>
            </a:prstGeom>
            <a:gradFill rotWithShape="1">
              <a:gsLst>
                <a:gs pos="0">
                  <a:srgbClr val="99CCFF"/>
                </a:gs>
                <a:gs pos="100000">
                  <a:srgbClr val="99CCFF">
                    <a:gamma/>
                    <a:shade val="57647"/>
                    <a:invGamma/>
                  </a:srgbClr>
                </a:gs>
              </a:gsLst>
              <a:lin ang="5400000" scaled="1"/>
            </a:gradFill>
            <a:ln>
              <a:noFill/>
            </a:ln>
            <a:effectLst/>
            <a:scene3d>
              <a:camera prst="legacyObliqueTopRight"/>
              <a:lightRig rig="legacyFlat3" dir="b"/>
            </a:scene3d>
            <a:sp3d extrusionH="49200" prstMaterial="legacyMatte">
              <a:bevelT w="13500" h="13500" prst="angle"/>
              <a:bevelB w="13500" h="13500" prst="angle"/>
              <a:extrusionClr>
                <a:srgbClr val="99CCFF"/>
              </a:extrusionClr>
              <a:contourClr>
                <a:srgbClr val="99CCFF"/>
              </a:contour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8000" anchor="ctr">
              <a:flatTx/>
            </a:bodyPr>
            <a:lstStyle/>
            <a:p>
              <a:endParaRPr lang="en-US" altLang="en-US" sz="2800" b="1">
                <a:latin typeface="Arial" panose="020B0604020202020204" pitchFamily="34" charset="0"/>
              </a:endParaRPr>
            </a:p>
          </p:txBody>
        </p:sp>
        <p:sp>
          <p:nvSpPr>
            <p:cNvPr id="527519" name="Text Box 159"/>
            <p:cNvSpPr txBox="1">
              <a:spLocks noChangeArrowheads="1"/>
            </p:cNvSpPr>
            <p:nvPr/>
          </p:nvSpPr>
          <p:spPr bwMode="auto">
            <a:xfrm>
              <a:off x="2290" y="1933"/>
              <a:ext cx="1951" cy="212"/>
            </a:xfrm>
            <a:prstGeom prst="rect">
              <a:avLst/>
            </a:prstGeom>
            <a:noFill/>
            <a:ln>
              <a:noFill/>
            </a:ln>
            <a:effectLst/>
            <a:extLst>
              <a:ext uri="{909E8E84-426E-40DD-AFC4-6F175D3DCCD1}">
                <a14:hiddenFill xmlns:a14="http://schemas.microsoft.com/office/drawing/2010/main">
                  <a:gradFill rotWithShape="1">
                    <a:gsLst>
                      <a:gs pos="0">
                        <a:srgbClr val="00FF00"/>
                      </a:gs>
                      <a:gs pos="50000">
                        <a:srgbClr val="00FF00">
                          <a:gamma/>
                          <a:shade val="46275"/>
                          <a:invGamma/>
                        </a:srgbClr>
                      </a:gs>
                      <a:gs pos="100000">
                        <a:srgbClr val="00FF00"/>
                      </a:gs>
                    </a:gsLst>
                    <a:lin ang="18900000" scaled="1"/>
                  </a:gra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solidFill>
                    <a:srgbClr val="CC0000"/>
                  </a:solidFill>
                  <a:latin typeface="Arial" panose="020B0604020202020204" pitchFamily="34" charset="0"/>
                </a:rPr>
                <a:t>Dịch vụ qui trình so sánh giá</a:t>
              </a:r>
            </a:p>
          </p:txBody>
        </p:sp>
      </p:grpSp>
      <p:sp>
        <p:nvSpPr>
          <p:cNvPr id="527362" name="Rectangle 2"/>
          <p:cNvSpPr>
            <a:spLocks noGrp="1" noChangeArrowheads="1"/>
          </p:cNvSpPr>
          <p:nvPr>
            <p:ph type="title"/>
          </p:nvPr>
        </p:nvSpPr>
        <p:spPr/>
        <p:txBody>
          <a:bodyPr/>
          <a:lstStyle/>
          <a:p>
            <a:r>
              <a:rPr lang="en-US" altLang="en-US" dirty="0"/>
              <a:t>So </a:t>
            </a:r>
            <a:r>
              <a:rPr lang="en-US" altLang="en-US" dirty="0" err="1"/>
              <a:t>sánh</a:t>
            </a:r>
            <a:r>
              <a:rPr lang="en-US" altLang="en-US" dirty="0"/>
              <a:t> </a:t>
            </a:r>
            <a:r>
              <a:rPr lang="en-US" altLang="en-US" dirty="0" err="1"/>
              <a:t>giá</a:t>
            </a:r>
            <a:r>
              <a:rPr lang="en-US" altLang="en-US" dirty="0"/>
              <a:t> </a:t>
            </a:r>
            <a:r>
              <a:rPr lang="en-US" altLang="en-US" dirty="0" err="1"/>
              <a:t>sách</a:t>
            </a:r>
            <a:r>
              <a:rPr lang="en-US" altLang="en-US" dirty="0"/>
              <a:t> </a:t>
            </a:r>
            <a:r>
              <a:rPr lang="en-US" altLang="en-US" dirty="0" err="1"/>
              <a:t>với</a:t>
            </a:r>
            <a:r>
              <a:rPr lang="en-US" altLang="en-US" dirty="0"/>
              <a:t> Amazon</a:t>
            </a:r>
          </a:p>
        </p:txBody>
      </p:sp>
      <p:pic>
        <p:nvPicPr>
          <p:cNvPr id="527363" name="SoSanhGiaSachVoiAmzon.avi">
            <a:hlinkClick r:id="" action="ppaction://media"/>
          </p:cNvPr>
          <p:cNvPicPr>
            <a:picLocks noGrp="1" noRot="1" noChangeAspect="1" noChangeArrowheads="1"/>
          </p:cNvPicPr>
          <p:nvPr>
            <p:ph idx="1"/>
            <a:videoFile r:link="rId1"/>
          </p:nvPr>
        </p:nvPicPr>
        <p:blipFill>
          <a:blip r:embed="rId3">
            <a:extLst>
              <a:ext uri="{28A0092B-C50C-407E-A947-70E740481C1C}">
                <a14:useLocalDpi xmlns:a14="http://schemas.microsoft.com/office/drawing/2010/main" val="0"/>
              </a:ext>
            </a:extLst>
          </a:blip>
          <a:srcRect/>
          <a:stretch>
            <a:fillRect/>
          </a:stretch>
        </p:blipFill>
        <p:spPr>
          <a:xfrm>
            <a:off x="1547813" y="1266825"/>
            <a:ext cx="1584325" cy="1368425"/>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527516" name="Group 156"/>
          <p:cNvGrpSpPr>
            <a:grpSpLocks/>
          </p:cNvGrpSpPr>
          <p:nvPr/>
        </p:nvGrpSpPr>
        <p:grpSpPr bwMode="auto">
          <a:xfrm>
            <a:off x="34925" y="1411288"/>
            <a:ext cx="1239838" cy="1433512"/>
            <a:chOff x="22" y="889"/>
            <a:chExt cx="781" cy="903"/>
          </a:xfrm>
        </p:grpSpPr>
        <p:pic>
          <p:nvPicPr>
            <p:cNvPr id="527365" name="Picture 5" descr="receptionis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 y="889"/>
              <a:ext cx="628" cy="676"/>
            </a:xfrm>
            <a:prstGeom prst="rect">
              <a:avLst/>
            </a:prstGeom>
            <a:noFill/>
            <a:extLst>
              <a:ext uri="{909E8E84-426E-40DD-AFC4-6F175D3DCCD1}">
                <a14:hiddenFill xmlns:a14="http://schemas.microsoft.com/office/drawing/2010/main">
                  <a:solidFill>
                    <a:srgbClr val="FFFFFF"/>
                  </a:solidFill>
                </a14:hiddenFill>
              </a:ext>
            </a:extLst>
          </p:spPr>
        </p:pic>
        <p:sp>
          <p:nvSpPr>
            <p:cNvPr id="527366" name="Text Box 6"/>
            <p:cNvSpPr txBox="1">
              <a:spLocks noChangeArrowheads="1"/>
            </p:cNvSpPr>
            <p:nvPr/>
          </p:nvSpPr>
          <p:spPr bwMode="auto">
            <a:xfrm>
              <a:off x="22" y="1600"/>
              <a:ext cx="78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Khách Hàng</a:t>
              </a:r>
            </a:p>
          </p:txBody>
        </p:sp>
      </p:grpSp>
      <p:sp>
        <p:nvSpPr>
          <p:cNvPr id="527371" name="Line 11"/>
          <p:cNvSpPr>
            <a:spLocks noChangeShapeType="1"/>
          </p:cNvSpPr>
          <p:nvPr/>
        </p:nvSpPr>
        <p:spPr bwMode="auto">
          <a:xfrm>
            <a:off x="1116013" y="1843088"/>
            <a:ext cx="431800" cy="0"/>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527470" name="Picture 110" descr="LooseBalls"/>
          <p:cNvPicPr>
            <a:picLocks noChangeAspect="1" noChangeArrowheads="1"/>
          </p:cNvPicPr>
          <p:nvPr/>
        </p:nvPicPr>
        <p:blipFill>
          <a:blip r:embed="rId5">
            <a:extLst>
              <a:ext uri="{28A0092B-C50C-407E-A947-70E740481C1C}">
                <a14:useLocalDpi xmlns:a14="http://schemas.microsoft.com/office/drawing/2010/main" val="0"/>
              </a:ext>
            </a:extLst>
          </a:blip>
          <a:srcRect l="32957" t="11674" r="33871" b="53"/>
          <a:stretch>
            <a:fillRect/>
          </a:stretch>
        </p:blipFill>
        <p:spPr bwMode="auto">
          <a:xfrm>
            <a:off x="4427538" y="2130425"/>
            <a:ext cx="896937" cy="936625"/>
          </a:xfrm>
          <a:prstGeom prst="rect">
            <a:avLst/>
          </a:prstGeom>
          <a:noFill/>
          <a:extLst>
            <a:ext uri="{909E8E84-426E-40DD-AFC4-6F175D3DCCD1}">
              <a14:hiddenFill xmlns:a14="http://schemas.microsoft.com/office/drawing/2010/main">
                <a:solidFill>
                  <a:srgbClr val="FFFFFF"/>
                </a:solidFill>
              </a14:hiddenFill>
            </a:ext>
          </a:extLst>
        </p:spPr>
      </p:pic>
      <p:pic>
        <p:nvPicPr>
          <p:cNvPr id="527473" name="Picture 113" descr="LooseBalls"/>
          <p:cNvPicPr>
            <a:picLocks noChangeAspect="1" noChangeArrowheads="1"/>
          </p:cNvPicPr>
          <p:nvPr/>
        </p:nvPicPr>
        <p:blipFill>
          <a:blip r:embed="rId5">
            <a:extLst>
              <a:ext uri="{28A0092B-C50C-407E-A947-70E740481C1C}">
                <a14:useLocalDpi xmlns:a14="http://schemas.microsoft.com/office/drawing/2010/main" val="0"/>
              </a:ext>
            </a:extLst>
          </a:blip>
          <a:srcRect l="68660" b="18735"/>
          <a:stretch>
            <a:fillRect/>
          </a:stretch>
        </p:blipFill>
        <p:spPr bwMode="auto">
          <a:xfrm>
            <a:off x="5795963" y="1771650"/>
            <a:ext cx="849312" cy="863600"/>
          </a:xfrm>
          <a:prstGeom prst="rect">
            <a:avLst/>
          </a:prstGeom>
          <a:noFill/>
          <a:extLst>
            <a:ext uri="{909E8E84-426E-40DD-AFC4-6F175D3DCCD1}">
              <a14:hiddenFill xmlns:a14="http://schemas.microsoft.com/office/drawing/2010/main">
                <a:solidFill>
                  <a:srgbClr val="FFFFFF"/>
                </a:solidFill>
              </a14:hiddenFill>
            </a:ext>
          </a:extLst>
        </p:spPr>
      </p:pic>
      <p:pic>
        <p:nvPicPr>
          <p:cNvPr id="527474" name="Picture 114" descr="LooseBalls"/>
          <p:cNvPicPr>
            <a:picLocks noChangeAspect="1" noChangeArrowheads="1"/>
          </p:cNvPicPr>
          <p:nvPr/>
        </p:nvPicPr>
        <p:blipFill>
          <a:blip r:embed="rId5">
            <a:extLst>
              <a:ext uri="{28A0092B-C50C-407E-A947-70E740481C1C}">
                <a14:useLocalDpi xmlns:a14="http://schemas.microsoft.com/office/drawing/2010/main" val="0"/>
              </a:ext>
            </a:extLst>
          </a:blip>
          <a:srcRect t="7939" r="64265" b="11263"/>
          <a:stretch>
            <a:fillRect/>
          </a:stretch>
        </p:blipFill>
        <p:spPr bwMode="auto">
          <a:xfrm>
            <a:off x="1585913" y="4005263"/>
            <a:ext cx="969962" cy="857250"/>
          </a:xfrm>
          <a:prstGeom prst="rect">
            <a:avLst/>
          </a:prstGeom>
          <a:noFill/>
          <a:extLst>
            <a:ext uri="{909E8E84-426E-40DD-AFC4-6F175D3DCCD1}">
              <a14:hiddenFill xmlns:a14="http://schemas.microsoft.com/office/drawing/2010/main">
                <a:solidFill>
                  <a:srgbClr val="FFFFFF"/>
                </a:solidFill>
              </a14:hiddenFill>
            </a:ext>
          </a:extLst>
        </p:spPr>
      </p:pic>
      <p:pic>
        <p:nvPicPr>
          <p:cNvPr id="527483" name="Picture 123" descr="LooseBalls"/>
          <p:cNvPicPr>
            <a:picLocks noChangeAspect="1" noChangeArrowheads="1"/>
          </p:cNvPicPr>
          <p:nvPr/>
        </p:nvPicPr>
        <p:blipFill>
          <a:blip r:embed="rId5">
            <a:extLst>
              <a:ext uri="{28A0092B-C50C-407E-A947-70E740481C1C}">
                <a14:useLocalDpi xmlns:a14="http://schemas.microsoft.com/office/drawing/2010/main" val="0"/>
              </a:ext>
            </a:extLst>
          </a:blip>
          <a:srcRect t="7939" r="64265" b="11263"/>
          <a:stretch>
            <a:fillRect/>
          </a:stretch>
        </p:blipFill>
        <p:spPr bwMode="auto">
          <a:xfrm>
            <a:off x="4210050" y="1122363"/>
            <a:ext cx="969963" cy="857250"/>
          </a:xfrm>
          <a:prstGeom prst="rect">
            <a:avLst/>
          </a:prstGeom>
          <a:noFill/>
          <a:extLst>
            <a:ext uri="{909E8E84-426E-40DD-AFC4-6F175D3DCCD1}">
              <a14:hiddenFill xmlns:a14="http://schemas.microsoft.com/office/drawing/2010/main">
                <a:solidFill>
                  <a:srgbClr val="FFFFFF"/>
                </a:solidFill>
              </a14:hiddenFill>
            </a:ext>
          </a:extLst>
        </p:spPr>
      </p:pic>
      <p:sp>
        <p:nvSpPr>
          <p:cNvPr id="527484" name="Line 124"/>
          <p:cNvSpPr>
            <a:spLocks noChangeShapeType="1"/>
          </p:cNvSpPr>
          <p:nvPr/>
        </p:nvSpPr>
        <p:spPr bwMode="auto">
          <a:xfrm>
            <a:off x="3851275" y="2274888"/>
            <a:ext cx="720725" cy="288925"/>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27485" name="Line 125"/>
          <p:cNvSpPr>
            <a:spLocks noChangeShapeType="1"/>
          </p:cNvSpPr>
          <p:nvPr/>
        </p:nvSpPr>
        <p:spPr bwMode="auto">
          <a:xfrm flipV="1">
            <a:off x="3851275" y="1698625"/>
            <a:ext cx="647700" cy="576263"/>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27492" name="Line 132"/>
          <p:cNvSpPr>
            <a:spLocks noChangeShapeType="1"/>
          </p:cNvSpPr>
          <p:nvPr/>
        </p:nvSpPr>
        <p:spPr bwMode="auto">
          <a:xfrm flipH="1">
            <a:off x="2124075" y="1698625"/>
            <a:ext cx="2519363" cy="2378075"/>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93" name="Line 133"/>
          <p:cNvSpPr>
            <a:spLocks noChangeShapeType="1"/>
          </p:cNvSpPr>
          <p:nvPr/>
        </p:nvSpPr>
        <p:spPr bwMode="auto">
          <a:xfrm flipH="1">
            <a:off x="4356100" y="2779713"/>
            <a:ext cx="503238" cy="1009650"/>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94" name="Line 134"/>
          <p:cNvSpPr>
            <a:spLocks noChangeShapeType="1"/>
          </p:cNvSpPr>
          <p:nvPr/>
        </p:nvSpPr>
        <p:spPr bwMode="auto">
          <a:xfrm>
            <a:off x="6227763" y="2274888"/>
            <a:ext cx="720725" cy="1658937"/>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527496" name="SoSanhGiaSachVoiAmzon.avi">
            <a:hlinkClick r:id="" action="ppaction://media"/>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7235825" y="1339850"/>
            <a:ext cx="158432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7512" name="Group 152"/>
          <p:cNvGrpSpPr>
            <a:grpSpLocks/>
          </p:cNvGrpSpPr>
          <p:nvPr/>
        </p:nvGrpSpPr>
        <p:grpSpPr bwMode="auto">
          <a:xfrm>
            <a:off x="2771775" y="1844675"/>
            <a:ext cx="1239838" cy="430213"/>
            <a:chOff x="1746" y="1162"/>
            <a:chExt cx="781" cy="271"/>
          </a:xfrm>
        </p:grpSpPr>
        <p:sp>
          <p:nvSpPr>
            <p:cNvPr id="527489" name="Line 129"/>
            <p:cNvSpPr>
              <a:spLocks noChangeShapeType="1"/>
            </p:cNvSpPr>
            <p:nvPr/>
          </p:nvSpPr>
          <p:spPr bwMode="auto">
            <a:xfrm flipV="1">
              <a:off x="1973" y="1433"/>
              <a:ext cx="453" cy="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27498" name="Text Box 138"/>
            <p:cNvSpPr txBox="1">
              <a:spLocks noChangeArrowheads="1"/>
            </p:cNvSpPr>
            <p:nvPr/>
          </p:nvSpPr>
          <p:spPr bwMode="auto">
            <a:xfrm>
              <a:off x="1746" y="1162"/>
              <a:ext cx="78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CC0000"/>
                  </a:solidFill>
                  <a:latin typeface="Arial" panose="020B0604020202020204" pitchFamily="34" charset="0"/>
                </a:rPr>
                <a:t>ISBN</a:t>
              </a:r>
            </a:p>
          </p:txBody>
        </p:sp>
      </p:grpSp>
      <p:grpSp>
        <p:nvGrpSpPr>
          <p:cNvPr id="527513" name="Group 153"/>
          <p:cNvGrpSpPr>
            <a:grpSpLocks/>
          </p:cNvGrpSpPr>
          <p:nvPr/>
        </p:nvGrpSpPr>
        <p:grpSpPr bwMode="auto">
          <a:xfrm>
            <a:off x="4921250" y="1404938"/>
            <a:ext cx="1239838" cy="582612"/>
            <a:chOff x="3100" y="885"/>
            <a:chExt cx="781" cy="367"/>
          </a:xfrm>
        </p:grpSpPr>
        <p:sp>
          <p:nvSpPr>
            <p:cNvPr id="527486" name="Line 126"/>
            <p:cNvSpPr>
              <a:spLocks noChangeShapeType="1"/>
            </p:cNvSpPr>
            <p:nvPr/>
          </p:nvSpPr>
          <p:spPr bwMode="auto">
            <a:xfrm>
              <a:off x="3106" y="980"/>
              <a:ext cx="681" cy="272"/>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27499" name="Text Box 139"/>
            <p:cNvSpPr txBox="1">
              <a:spLocks noChangeArrowheads="1"/>
            </p:cNvSpPr>
            <p:nvPr/>
          </p:nvSpPr>
          <p:spPr bwMode="auto">
            <a:xfrm rot="1216232">
              <a:off x="3100" y="885"/>
              <a:ext cx="7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solidFill>
                    <a:srgbClr val="CC0000"/>
                  </a:solidFill>
                  <a:latin typeface="Arial" panose="020B0604020202020204" pitchFamily="34" charset="0"/>
                </a:rPr>
                <a:t>Item</a:t>
              </a:r>
            </a:p>
          </p:txBody>
        </p:sp>
      </p:grpSp>
      <p:grpSp>
        <p:nvGrpSpPr>
          <p:cNvPr id="527514" name="Group 154"/>
          <p:cNvGrpSpPr>
            <a:grpSpLocks/>
          </p:cNvGrpSpPr>
          <p:nvPr/>
        </p:nvGrpSpPr>
        <p:grpSpPr bwMode="auto">
          <a:xfrm>
            <a:off x="4854575" y="2274888"/>
            <a:ext cx="1239838" cy="481012"/>
            <a:chOff x="3058" y="1433"/>
            <a:chExt cx="781" cy="303"/>
          </a:xfrm>
        </p:grpSpPr>
        <p:sp>
          <p:nvSpPr>
            <p:cNvPr id="527487" name="Line 127"/>
            <p:cNvSpPr>
              <a:spLocks noChangeShapeType="1"/>
            </p:cNvSpPr>
            <p:nvPr/>
          </p:nvSpPr>
          <p:spPr bwMode="auto">
            <a:xfrm flipV="1">
              <a:off x="3198" y="1433"/>
              <a:ext cx="544" cy="136"/>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27500" name="Text Box 140"/>
            <p:cNvSpPr txBox="1">
              <a:spLocks noChangeArrowheads="1"/>
            </p:cNvSpPr>
            <p:nvPr/>
          </p:nvSpPr>
          <p:spPr bwMode="auto">
            <a:xfrm rot="-916935">
              <a:off x="3058" y="1524"/>
              <a:ext cx="7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solidFill>
                    <a:srgbClr val="CC0000"/>
                  </a:solidFill>
                  <a:latin typeface="Arial" panose="020B0604020202020204" pitchFamily="34" charset="0"/>
                </a:rPr>
                <a:t>Item</a:t>
              </a:r>
            </a:p>
          </p:txBody>
        </p:sp>
      </p:grpSp>
      <p:grpSp>
        <p:nvGrpSpPr>
          <p:cNvPr id="527515" name="Group 155"/>
          <p:cNvGrpSpPr>
            <a:grpSpLocks/>
          </p:cNvGrpSpPr>
          <p:nvPr/>
        </p:nvGrpSpPr>
        <p:grpSpPr bwMode="auto">
          <a:xfrm>
            <a:off x="6227763" y="1700213"/>
            <a:ext cx="1512887" cy="503237"/>
            <a:chOff x="3923" y="1071"/>
            <a:chExt cx="781" cy="317"/>
          </a:xfrm>
        </p:grpSpPr>
        <p:sp>
          <p:nvSpPr>
            <p:cNvPr id="527490" name="Line 130"/>
            <p:cNvSpPr>
              <a:spLocks noChangeShapeType="1"/>
            </p:cNvSpPr>
            <p:nvPr/>
          </p:nvSpPr>
          <p:spPr bwMode="auto">
            <a:xfrm flipV="1">
              <a:off x="4059" y="1388"/>
              <a:ext cx="520" cy="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27501" name="Text Box 141"/>
            <p:cNvSpPr txBox="1">
              <a:spLocks noChangeArrowheads="1"/>
            </p:cNvSpPr>
            <p:nvPr/>
          </p:nvSpPr>
          <p:spPr bwMode="auto">
            <a:xfrm>
              <a:off x="3923" y="1071"/>
              <a:ext cx="78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CC0000"/>
                  </a:solidFill>
                  <a:latin typeface="Arial" panose="020B0604020202020204" pitchFamily="34" charset="0"/>
                </a:rPr>
                <a:t>DanhSachItem</a:t>
              </a:r>
            </a:p>
          </p:txBody>
        </p:sp>
      </p:grpSp>
      <p:sp>
        <p:nvSpPr>
          <p:cNvPr id="527502" name="Text Box 142"/>
          <p:cNvSpPr txBox="1">
            <a:spLocks noChangeArrowheads="1"/>
          </p:cNvSpPr>
          <p:nvPr/>
        </p:nvSpPr>
        <p:spPr bwMode="auto">
          <a:xfrm>
            <a:off x="668338" y="4708525"/>
            <a:ext cx="28241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VietBookOnlineSearchService</a:t>
            </a:r>
          </a:p>
        </p:txBody>
      </p:sp>
      <p:grpSp>
        <p:nvGrpSpPr>
          <p:cNvPr id="527518" name="Group 158"/>
          <p:cNvGrpSpPr>
            <a:grpSpLocks/>
          </p:cNvGrpSpPr>
          <p:nvPr/>
        </p:nvGrpSpPr>
        <p:grpSpPr bwMode="auto">
          <a:xfrm>
            <a:off x="5795963" y="3914775"/>
            <a:ext cx="2824162" cy="881063"/>
            <a:chOff x="3651" y="2466"/>
            <a:chExt cx="1779" cy="555"/>
          </a:xfrm>
        </p:grpSpPr>
        <p:pic>
          <p:nvPicPr>
            <p:cNvPr id="527469" name="Picture 109" descr="LooseBalls"/>
            <p:cNvPicPr>
              <a:picLocks noChangeAspect="1" noChangeArrowheads="1"/>
            </p:cNvPicPr>
            <p:nvPr/>
          </p:nvPicPr>
          <p:blipFill>
            <a:blip r:embed="rId5">
              <a:extLst>
                <a:ext uri="{28A0092B-C50C-407E-A947-70E740481C1C}">
                  <a14:useLocalDpi xmlns:a14="http://schemas.microsoft.com/office/drawing/2010/main" val="0"/>
                </a:ext>
              </a:extLst>
            </a:blip>
            <a:srcRect l="68660" b="18735"/>
            <a:stretch>
              <a:fillRect/>
            </a:stretch>
          </p:blipFill>
          <p:spPr bwMode="auto">
            <a:xfrm>
              <a:off x="4195" y="2466"/>
              <a:ext cx="535" cy="544"/>
            </a:xfrm>
            <a:prstGeom prst="rect">
              <a:avLst/>
            </a:prstGeom>
            <a:noFill/>
            <a:extLst>
              <a:ext uri="{909E8E84-426E-40DD-AFC4-6F175D3DCCD1}">
                <a14:hiddenFill xmlns:a14="http://schemas.microsoft.com/office/drawing/2010/main">
                  <a:solidFill>
                    <a:srgbClr val="FFFFFF"/>
                  </a:solidFill>
                </a14:hiddenFill>
              </a:ext>
            </a:extLst>
          </p:spPr>
        </p:pic>
        <p:sp>
          <p:nvSpPr>
            <p:cNvPr id="527503" name="Text Box 143"/>
            <p:cNvSpPr txBox="1">
              <a:spLocks noChangeArrowheads="1"/>
            </p:cNvSpPr>
            <p:nvPr/>
          </p:nvSpPr>
          <p:spPr bwMode="auto">
            <a:xfrm>
              <a:off x="3651" y="2829"/>
              <a:ext cx="17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SoSanhGiaService</a:t>
              </a:r>
            </a:p>
          </p:txBody>
        </p:sp>
      </p:grpSp>
      <p:grpSp>
        <p:nvGrpSpPr>
          <p:cNvPr id="527517" name="Group 157"/>
          <p:cNvGrpSpPr>
            <a:grpSpLocks/>
          </p:cNvGrpSpPr>
          <p:nvPr/>
        </p:nvGrpSpPr>
        <p:grpSpPr bwMode="auto">
          <a:xfrm>
            <a:off x="3059113" y="3643313"/>
            <a:ext cx="2824162" cy="1025525"/>
            <a:chOff x="1927" y="2295"/>
            <a:chExt cx="1779" cy="646"/>
          </a:xfrm>
        </p:grpSpPr>
        <p:pic>
          <p:nvPicPr>
            <p:cNvPr id="527491" name="Picture 131" descr="LooseBalls"/>
            <p:cNvPicPr>
              <a:picLocks noChangeAspect="1" noChangeArrowheads="1"/>
            </p:cNvPicPr>
            <p:nvPr/>
          </p:nvPicPr>
          <p:blipFill>
            <a:blip r:embed="rId5">
              <a:extLst>
                <a:ext uri="{28A0092B-C50C-407E-A947-70E740481C1C}">
                  <a14:useLocalDpi xmlns:a14="http://schemas.microsoft.com/office/drawing/2010/main" val="0"/>
                </a:ext>
              </a:extLst>
            </a:blip>
            <a:srcRect l="32957" t="11674" r="33871" b="53"/>
            <a:stretch>
              <a:fillRect/>
            </a:stretch>
          </p:blipFill>
          <p:spPr bwMode="auto">
            <a:xfrm>
              <a:off x="2426" y="2295"/>
              <a:ext cx="565" cy="590"/>
            </a:xfrm>
            <a:prstGeom prst="rect">
              <a:avLst/>
            </a:prstGeom>
            <a:noFill/>
            <a:extLst>
              <a:ext uri="{909E8E84-426E-40DD-AFC4-6F175D3DCCD1}">
                <a14:hiddenFill xmlns:a14="http://schemas.microsoft.com/office/drawing/2010/main">
                  <a:solidFill>
                    <a:srgbClr val="FFFFFF"/>
                  </a:solidFill>
                </a14:hiddenFill>
              </a:ext>
            </a:extLst>
          </p:spPr>
        </p:pic>
        <p:sp>
          <p:nvSpPr>
            <p:cNvPr id="527504" name="Text Box 144"/>
            <p:cNvSpPr txBox="1">
              <a:spLocks noChangeArrowheads="1"/>
            </p:cNvSpPr>
            <p:nvPr/>
          </p:nvSpPr>
          <p:spPr bwMode="auto">
            <a:xfrm>
              <a:off x="1927" y="2749"/>
              <a:ext cx="17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AmazonSearchService</a:t>
              </a:r>
            </a:p>
          </p:txBody>
        </p:sp>
      </p:grpSp>
      <p:sp>
        <p:nvSpPr>
          <p:cNvPr id="527506" name="Line 146"/>
          <p:cNvSpPr>
            <a:spLocks noChangeShapeType="1"/>
          </p:cNvSpPr>
          <p:nvPr/>
        </p:nvSpPr>
        <p:spPr bwMode="auto">
          <a:xfrm>
            <a:off x="4284663" y="4148138"/>
            <a:ext cx="863600" cy="936625"/>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27509" name="Group 149"/>
          <p:cNvGrpSpPr>
            <a:grpSpLocks/>
          </p:cNvGrpSpPr>
          <p:nvPr/>
        </p:nvGrpSpPr>
        <p:grpSpPr bwMode="auto">
          <a:xfrm>
            <a:off x="4787900" y="4867275"/>
            <a:ext cx="1765300" cy="1409700"/>
            <a:chOff x="4490" y="1616"/>
            <a:chExt cx="1112" cy="888"/>
          </a:xfrm>
        </p:grpSpPr>
        <p:sp>
          <p:nvSpPr>
            <p:cNvPr id="527510" name="Oval 150"/>
            <p:cNvSpPr>
              <a:spLocks noChangeArrowheads="1"/>
            </p:cNvSpPr>
            <p:nvPr/>
          </p:nvSpPr>
          <p:spPr bwMode="auto">
            <a:xfrm>
              <a:off x="4490" y="1752"/>
              <a:ext cx="1112" cy="499"/>
            </a:xfrm>
            <a:prstGeom prst="ellipse">
              <a:avLst/>
            </a:prstGeom>
            <a:gradFill rotWithShape="1">
              <a:gsLst>
                <a:gs pos="0">
                  <a:srgbClr val="99CCFF">
                    <a:gamma/>
                    <a:shade val="79216"/>
                    <a:invGamma/>
                  </a:srgbClr>
                </a:gs>
                <a:gs pos="50000">
                  <a:srgbClr val="99CCFF">
                    <a:alpha val="58000"/>
                  </a:srgbClr>
                </a:gs>
                <a:gs pos="100000">
                  <a:srgbClr val="99CCFF">
                    <a:gamma/>
                    <a:shade val="79216"/>
                    <a:invGamma/>
                  </a:srgbClr>
                </a:gs>
              </a:gsLst>
              <a:lin ang="2700000" scaled="1"/>
            </a:gradFill>
            <a:ln>
              <a:noFill/>
            </a:ln>
            <a:effectLst/>
            <a:extLst>
              <a:ext uri="{91240B29-F687-4F45-9708-019B960494DF}">
                <a14:hiddenLine xmlns:a14="http://schemas.microsoft.com/office/drawing/2010/main" w="9525" algn="ctr">
                  <a:pattFill prst="smConfetti">
                    <a:fgClr>
                      <a:srgbClr val="3366FF"/>
                    </a:fgClr>
                    <a:bgClr>
                      <a:srgbClr val="FFFFFF"/>
                    </a:bgClr>
                  </a:patt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pPr>
              <a:endParaRPr lang="en-US" altLang="en-US" sz="3200">
                <a:latin typeface="Arial Black" panose="020B0A04020102020204" pitchFamily="34" charset="0"/>
              </a:endParaRPr>
            </a:p>
          </p:txBody>
        </p:sp>
        <p:pic>
          <p:nvPicPr>
            <p:cNvPr id="527511" name="Picture 151" descr="amz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4" y="1616"/>
              <a:ext cx="888" cy="88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p:cNvSpPr>
            <a:spLocks noGrp="1"/>
          </p:cNvSpPr>
          <p:nvPr>
            <p:ph type="sldNum" sz="quarter" idx="12"/>
          </p:nvPr>
        </p:nvSpPr>
        <p:spPr/>
        <p:txBody>
          <a:bodyPr/>
          <a:lstStyle/>
          <a:p>
            <a:fld id="{AFAC82AD-8CFC-4AB9-AD4D-B4038A0EFAC2}" type="slidenum">
              <a:rPr lang="en-US" altLang="en-US" smtClean="0">
                <a:solidFill>
                  <a:prstClr val="black"/>
                </a:solidFill>
              </a:rPr>
              <a:pPr/>
              <a:t>14</a:t>
            </a:fld>
            <a:endParaRPr lang="en-US" altLang="en-US">
              <a:solidFill>
                <a:prstClr val="black"/>
              </a:solidFill>
            </a:endParaRPr>
          </a:p>
        </p:txBody>
      </p:sp>
    </p:spTree>
    <p:extLst>
      <p:ext uri="{BB962C8B-B14F-4D97-AF65-F5344CB8AC3E}">
        <p14:creationId xmlns:p14="http://schemas.microsoft.com/office/powerpoint/2010/main" val="3316219964"/>
      </p:ext>
    </p:extLst>
  </p:cSld>
  <p:clrMapOvr>
    <a:masterClrMapping/>
  </p:clrMapOvr>
  <p:transition advTm="91203"/>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527516"/>
                                        </p:tgtEl>
                                        <p:attrNameLst>
                                          <p:attrName>style.visibility</p:attrName>
                                        </p:attrNameLst>
                                      </p:cBhvr>
                                      <p:to>
                                        <p:strVal val="visible"/>
                                      </p:to>
                                    </p:set>
                                    <p:anim calcmode="lin" valueType="num">
                                      <p:cBhvr>
                                        <p:cTn id="7" dur="500" fill="hold"/>
                                        <p:tgtEl>
                                          <p:spTgt spid="527516"/>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527516"/>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527516"/>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527516"/>
                                        </p:tgtEl>
                                        <p:attrNameLst>
                                          <p:attrName>ppt_y</p:attrName>
                                        </p:attrNameLst>
                                      </p:cBhvr>
                                      <p:tavLst>
                                        <p:tav tm="0">
                                          <p:val>
                                            <p:strVal val="#ppt_y"/>
                                          </p:val>
                                        </p:tav>
                                        <p:tav tm="100000">
                                          <p:val>
                                            <p:strVal val="#ppt_y"/>
                                          </p:val>
                                        </p:tav>
                                      </p:tavLst>
                                    </p:anim>
                                  </p:childTnLst>
                                </p:cTn>
                              </p:par>
                            </p:childTnLst>
                          </p:cTn>
                        </p:par>
                        <p:par>
                          <p:cTn id="11" fill="hold" nodeType="afterGroup">
                            <p:stCondLst>
                              <p:cond delay="500"/>
                            </p:stCondLst>
                            <p:childTnLst>
                              <p:par>
                                <p:cTn id="12" presetID="39" presetClass="entr" presetSubtype="0" accel="100000" fill="hold" grpId="0" nodeType="afterEffect">
                                  <p:stCondLst>
                                    <p:cond delay="0"/>
                                  </p:stCondLst>
                                  <p:childTnLst>
                                    <p:set>
                                      <p:cBhvr>
                                        <p:cTn id="13" dur="1" fill="hold">
                                          <p:stCondLst>
                                            <p:cond delay="0"/>
                                          </p:stCondLst>
                                        </p:cTn>
                                        <p:tgtEl>
                                          <p:spTgt spid="527371"/>
                                        </p:tgtEl>
                                        <p:attrNameLst>
                                          <p:attrName>style.visibility</p:attrName>
                                        </p:attrNameLst>
                                      </p:cBhvr>
                                      <p:to>
                                        <p:strVal val="visible"/>
                                      </p:to>
                                    </p:set>
                                    <p:anim calcmode="lin" valueType="num">
                                      <p:cBhvr>
                                        <p:cTn id="14" dur="500" fill="hold"/>
                                        <p:tgtEl>
                                          <p:spTgt spid="527371"/>
                                        </p:tgtEl>
                                        <p:attrNameLst>
                                          <p:attrName>ppt_h</p:attrName>
                                        </p:attrNameLst>
                                      </p:cBhvr>
                                      <p:tavLst>
                                        <p:tav tm="0">
                                          <p:val>
                                            <p:strVal val="#ppt_h/20"/>
                                          </p:val>
                                        </p:tav>
                                        <p:tav tm="50000">
                                          <p:val>
                                            <p:strVal val="#ppt_h/20"/>
                                          </p:val>
                                        </p:tav>
                                        <p:tav tm="100000">
                                          <p:val>
                                            <p:strVal val="#ppt_h"/>
                                          </p:val>
                                        </p:tav>
                                      </p:tavLst>
                                    </p:anim>
                                    <p:anim calcmode="lin" valueType="num">
                                      <p:cBhvr>
                                        <p:cTn id="15" dur="500" fill="hold"/>
                                        <p:tgtEl>
                                          <p:spTgt spid="527371"/>
                                        </p:tgtEl>
                                        <p:attrNameLst>
                                          <p:attrName>ppt_w</p:attrName>
                                        </p:attrNameLst>
                                      </p:cBhvr>
                                      <p:tavLst>
                                        <p:tav tm="0">
                                          <p:val>
                                            <p:strVal val="#ppt_w+.3"/>
                                          </p:val>
                                        </p:tav>
                                        <p:tav tm="50000">
                                          <p:val>
                                            <p:strVal val="#ppt_w+.3"/>
                                          </p:val>
                                        </p:tav>
                                        <p:tav tm="100000">
                                          <p:val>
                                            <p:strVal val="#ppt_w"/>
                                          </p:val>
                                        </p:tav>
                                      </p:tavLst>
                                    </p:anim>
                                    <p:anim calcmode="lin" valueType="num">
                                      <p:cBhvr>
                                        <p:cTn id="16" dur="500" fill="hold"/>
                                        <p:tgtEl>
                                          <p:spTgt spid="527371"/>
                                        </p:tgtEl>
                                        <p:attrNameLst>
                                          <p:attrName>ppt_x</p:attrName>
                                        </p:attrNameLst>
                                      </p:cBhvr>
                                      <p:tavLst>
                                        <p:tav tm="0">
                                          <p:val>
                                            <p:strVal val="#ppt_x-.3"/>
                                          </p:val>
                                        </p:tav>
                                        <p:tav tm="50000">
                                          <p:val>
                                            <p:strVal val="#ppt_x"/>
                                          </p:val>
                                        </p:tav>
                                        <p:tav tm="100000">
                                          <p:val>
                                            <p:strVal val="#ppt_x"/>
                                          </p:val>
                                        </p:tav>
                                      </p:tavLst>
                                    </p:anim>
                                    <p:anim calcmode="lin" valueType="num">
                                      <p:cBhvr>
                                        <p:cTn id="17" dur="500" fill="hold"/>
                                        <p:tgtEl>
                                          <p:spTgt spid="527371"/>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00"/>
                            </p:stCondLst>
                            <p:childTnLst>
                              <p:par>
                                <p:cTn id="19" presetID="39" presetClass="entr" presetSubtype="0" accel="100000" fill="hold" nodeType="afterEffect">
                                  <p:stCondLst>
                                    <p:cond delay="0"/>
                                  </p:stCondLst>
                                  <p:childTnLst>
                                    <p:set>
                                      <p:cBhvr>
                                        <p:cTn id="20" dur="1" fill="hold">
                                          <p:stCondLst>
                                            <p:cond delay="0"/>
                                          </p:stCondLst>
                                        </p:cTn>
                                        <p:tgtEl>
                                          <p:spTgt spid="527363"/>
                                        </p:tgtEl>
                                        <p:attrNameLst>
                                          <p:attrName>style.visibility</p:attrName>
                                        </p:attrNameLst>
                                      </p:cBhvr>
                                      <p:to>
                                        <p:strVal val="visible"/>
                                      </p:to>
                                    </p:set>
                                    <p:anim calcmode="lin" valueType="num">
                                      <p:cBhvr>
                                        <p:cTn id="21" dur="500" fill="hold"/>
                                        <p:tgtEl>
                                          <p:spTgt spid="527363"/>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527363"/>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527363"/>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527363"/>
                                        </p:tgtEl>
                                        <p:attrNameLst>
                                          <p:attrName>ppt_y</p:attrName>
                                        </p:attrNameLst>
                                      </p:cBhvr>
                                      <p:tavLst>
                                        <p:tav tm="0">
                                          <p:val>
                                            <p:strVal val="#ppt_y"/>
                                          </p:val>
                                        </p:tav>
                                        <p:tav tm="100000">
                                          <p:val>
                                            <p:strVal val="#ppt_y"/>
                                          </p:val>
                                        </p:tav>
                                      </p:tavLst>
                                    </p:anim>
                                  </p:childTnLst>
                                </p:cTn>
                              </p:par>
                            </p:childTnLst>
                          </p:cTn>
                        </p:par>
                        <p:par>
                          <p:cTn id="25" fill="hold" nodeType="afterGroup">
                            <p:stCondLst>
                              <p:cond delay="1500"/>
                            </p:stCondLst>
                            <p:childTnLst>
                              <p:par>
                                <p:cTn id="26" presetID="39" presetClass="entr" presetSubtype="0" accel="100000" fill="hold" nodeType="afterEffect">
                                  <p:stCondLst>
                                    <p:cond delay="0"/>
                                  </p:stCondLst>
                                  <p:childTnLst>
                                    <p:set>
                                      <p:cBhvr>
                                        <p:cTn id="27" dur="1" fill="hold">
                                          <p:stCondLst>
                                            <p:cond delay="0"/>
                                          </p:stCondLst>
                                        </p:cTn>
                                        <p:tgtEl>
                                          <p:spTgt spid="527512"/>
                                        </p:tgtEl>
                                        <p:attrNameLst>
                                          <p:attrName>style.visibility</p:attrName>
                                        </p:attrNameLst>
                                      </p:cBhvr>
                                      <p:to>
                                        <p:strVal val="visible"/>
                                      </p:to>
                                    </p:set>
                                    <p:anim calcmode="lin" valueType="num">
                                      <p:cBhvr>
                                        <p:cTn id="28" dur="500" fill="hold"/>
                                        <p:tgtEl>
                                          <p:spTgt spid="527512"/>
                                        </p:tgtEl>
                                        <p:attrNameLst>
                                          <p:attrName>ppt_h</p:attrName>
                                        </p:attrNameLst>
                                      </p:cBhvr>
                                      <p:tavLst>
                                        <p:tav tm="0">
                                          <p:val>
                                            <p:strVal val="#ppt_h/20"/>
                                          </p:val>
                                        </p:tav>
                                        <p:tav tm="50000">
                                          <p:val>
                                            <p:strVal val="#ppt_h/20"/>
                                          </p:val>
                                        </p:tav>
                                        <p:tav tm="100000">
                                          <p:val>
                                            <p:strVal val="#ppt_h"/>
                                          </p:val>
                                        </p:tav>
                                      </p:tavLst>
                                    </p:anim>
                                    <p:anim calcmode="lin" valueType="num">
                                      <p:cBhvr>
                                        <p:cTn id="29" dur="500" fill="hold"/>
                                        <p:tgtEl>
                                          <p:spTgt spid="527512"/>
                                        </p:tgtEl>
                                        <p:attrNameLst>
                                          <p:attrName>ppt_w</p:attrName>
                                        </p:attrNameLst>
                                      </p:cBhvr>
                                      <p:tavLst>
                                        <p:tav tm="0">
                                          <p:val>
                                            <p:strVal val="#ppt_w+.3"/>
                                          </p:val>
                                        </p:tav>
                                        <p:tav tm="50000">
                                          <p:val>
                                            <p:strVal val="#ppt_w+.3"/>
                                          </p:val>
                                        </p:tav>
                                        <p:tav tm="100000">
                                          <p:val>
                                            <p:strVal val="#ppt_w"/>
                                          </p:val>
                                        </p:tav>
                                      </p:tavLst>
                                    </p:anim>
                                    <p:anim calcmode="lin" valueType="num">
                                      <p:cBhvr>
                                        <p:cTn id="30" dur="500" fill="hold"/>
                                        <p:tgtEl>
                                          <p:spTgt spid="527512"/>
                                        </p:tgtEl>
                                        <p:attrNameLst>
                                          <p:attrName>ppt_x</p:attrName>
                                        </p:attrNameLst>
                                      </p:cBhvr>
                                      <p:tavLst>
                                        <p:tav tm="0">
                                          <p:val>
                                            <p:strVal val="#ppt_x-.3"/>
                                          </p:val>
                                        </p:tav>
                                        <p:tav tm="50000">
                                          <p:val>
                                            <p:strVal val="#ppt_x"/>
                                          </p:val>
                                        </p:tav>
                                        <p:tav tm="100000">
                                          <p:val>
                                            <p:strVal val="#ppt_x"/>
                                          </p:val>
                                        </p:tav>
                                      </p:tavLst>
                                    </p:anim>
                                    <p:anim calcmode="lin" valueType="num">
                                      <p:cBhvr>
                                        <p:cTn id="31" dur="500" fill="hold"/>
                                        <p:tgtEl>
                                          <p:spTgt spid="527512"/>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2000"/>
                            </p:stCondLst>
                            <p:childTnLst>
                              <p:par>
                                <p:cTn id="33" presetID="39" presetClass="entr" presetSubtype="0" accel="100000" fill="hold" nodeType="afterEffect">
                                  <p:stCondLst>
                                    <p:cond delay="0"/>
                                  </p:stCondLst>
                                  <p:childTnLst>
                                    <p:set>
                                      <p:cBhvr>
                                        <p:cTn id="34" dur="1" fill="hold">
                                          <p:stCondLst>
                                            <p:cond delay="0"/>
                                          </p:stCondLst>
                                        </p:cTn>
                                        <p:tgtEl>
                                          <p:spTgt spid="527520"/>
                                        </p:tgtEl>
                                        <p:attrNameLst>
                                          <p:attrName>style.visibility</p:attrName>
                                        </p:attrNameLst>
                                      </p:cBhvr>
                                      <p:to>
                                        <p:strVal val="visible"/>
                                      </p:to>
                                    </p:set>
                                    <p:anim calcmode="lin" valueType="num">
                                      <p:cBhvr>
                                        <p:cTn id="35" dur="500" fill="hold"/>
                                        <p:tgtEl>
                                          <p:spTgt spid="527520"/>
                                        </p:tgtEl>
                                        <p:attrNameLst>
                                          <p:attrName>ppt_h</p:attrName>
                                        </p:attrNameLst>
                                      </p:cBhvr>
                                      <p:tavLst>
                                        <p:tav tm="0">
                                          <p:val>
                                            <p:strVal val="#ppt_h/20"/>
                                          </p:val>
                                        </p:tav>
                                        <p:tav tm="50000">
                                          <p:val>
                                            <p:strVal val="#ppt_h/20"/>
                                          </p:val>
                                        </p:tav>
                                        <p:tav tm="100000">
                                          <p:val>
                                            <p:strVal val="#ppt_h"/>
                                          </p:val>
                                        </p:tav>
                                      </p:tavLst>
                                    </p:anim>
                                    <p:anim calcmode="lin" valueType="num">
                                      <p:cBhvr>
                                        <p:cTn id="36" dur="500" fill="hold"/>
                                        <p:tgtEl>
                                          <p:spTgt spid="527520"/>
                                        </p:tgtEl>
                                        <p:attrNameLst>
                                          <p:attrName>ppt_w</p:attrName>
                                        </p:attrNameLst>
                                      </p:cBhvr>
                                      <p:tavLst>
                                        <p:tav tm="0">
                                          <p:val>
                                            <p:strVal val="#ppt_w+.3"/>
                                          </p:val>
                                        </p:tav>
                                        <p:tav tm="50000">
                                          <p:val>
                                            <p:strVal val="#ppt_w+.3"/>
                                          </p:val>
                                        </p:tav>
                                        <p:tav tm="100000">
                                          <p:val>
                                            <p:strVal val="#ppt_w"/>
                                          </p:val>
                                        </p:tav>
                                      </p:tavLst>
                                    </p:anim>
                                    <p:anim calcmode="lin" valueType="num">
                                      <p:cBhvr>
                                        <p:cTn id="37" dur="500" fill="hold"/>
                                        <p:tgtEl>
                                          <p:spTgt spid="527520"/>
                                        </p:tgtEl>
                                        <p:attrNameLst>
                                          <p:attrName>ppt_x</p:attrName>
                                        </p:attrNameLst>
                                      </p:cBhvr>
                                      <p:tavLst>
                                        <p:tav tm="0">
                                          <p:val>
                                            <p:strVal val="#ppt_x-.3"/>
                                          </p:val>
                                        </p:tav>
                                        <p:tav tm="50000">
                                          <p:val>
                                            <p:strVal val="#ppt_x"/>
                                          </p:val>
                                        </p:tav>
                                        <p:tav tm="100000">
                                          <p:val>
                                            <p:strVal val="#ppt_x"/>
                                          </p:val>
                                        </p:tav>
                                      </p:tavLst>
                                    </p:anim>
                                    <p:anim calcmode="lin" valueType="num">
                                      <p:cBhvr>
                                        <p:cTn id="38" dur="500" fill="hold"/>
                                        <p:tgtEl>
                                          <p:spTgt spid="527520"/>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2500"/>
                            </p:stCondLst>
                            <p:childTnLst>
                              <p:par>
                                <p:cTn id="40" presetID="39" presetClass="entr" presetSubtype="0" accel="100000" fill="hold" grpId="0" nodeType="afterEffect">
                                  <p:stCondLst>
                                    <p:cond delay="0"/>
                                  </p:stCondLst>
                                  <p:childTnLst>
                                    <p:set>
                                      <p:cBhvr>
                                        <p:cTn id="41" dur="1" fill="hold">
                                          <p:stCondLst>
                                            <p:cond delay="0"/>
                                          </p:stCondLst>
                                        </p:cTn>
                                        <p:tgtEl>
                                          <p:spTgt spid="527484"/>
                                        </p:tgtEl>
                                        <p:attrNameLst>
                                          <p:attrName>style.visibility</p:attrName>
                                        </p:attrNameLst>
                                      </p:cBhvr>
                                      <p:to>
                                        <p:strVal val="visible"/>
                                      </p:to>
                                    </p:set>
                                    <p:anim calcmode="lin" valueType="num">
                                      <p:cBhvr>
                                        <p:cTn id="42" dur="500" fill="hold"/>
                                        <p:tgtEl>
                                          <p:spTgt spid="527484"/>
                                        </p:tgtEl>
                                        <p:attrNameLst>
                                          <p:attrName>ppt_h</p:attrName>
                                        </p:attrNameLst>
                                      </p:cBhvr>
                                      <p:tavLst>
                                        <p:tav tm="0">
                                          <p:val>
                                            <p:strVal val="#ppt_h/20"/>
                                          </p:val>
                                        </p:tav>
                                        <p:tav tm="50000">
                                          <p:val>
                                            <p:strVal val="#ppt_h/20"/>
                                          </p:val>
                                        </p:tav>
                                        <p:tav tm="100000">
                                          <p:val>
                                            <p:strVal val="#ppt_h"/>
                                          </p:val>
                                        </p:tav>
                                      </p:tavLst>
                                    </p:anim>
                                    <p:anim calcmode="lin" valueType="num">
                                      <p:cBhvr>
                                        <p:cTn id="43" dur="500" fill="hold"/>
                                        <p:tgtEl>
                                          <p:spTgt spid="527484"/>
                                        </p:tgtEl>
                                        <p:attrNameLst>
                                          <p:attrName>ppt_w</p:attrName>
                                        </p:attrNameLst>
                                      </p:cBhvr>
                                      <p:tavLst>
                                        <p:tav tm="0">
                                          <p:val>
                                            <p:strVal val="#ppt_w+.3"/>
                                          </p:val>
                                        </p:tav>
                                        <p:tav tm="50000">
                                          <p:val>
                                            <p:strVal val="#ppt_w+.3"/>
                                          </p:val>
                                        </p:tav>
                                        <p:tav tm="100000">
                                          <p:val>
                                            <p:strVal val="#ppt_w"/>
                                          </p:val>
                                        </p:tav>
                                      </p:tavLst>
                                    </p:anim>
                                    <p:anim calcmode="lin" valueType="num">
                                      <p:cBhvr>
                                        <p:cTn id="44" dur="500" fill="hold"/>
                                        <p:tgtEl>
                                          <p:spTgt spid="527484"/>
                                        </p:tgtEl>
                                        <p:attrNameLst>
                                          <p:attrName>ppt_x</p:attrName>
                                        </p:attrNameLst>
                                      </p:cBhvr>
                                      <p:tavLst>
                                        <p:tav tm="0">
                                          <p:val>
                                            <p:strVal val="#ppt_x-.3"/>
                                          </p:val>
                                        </p:tav>
                                        <p:tav tm="50000">
                                          <p:val>
                                            <p:strVal val="#ppt_x"/>
                                          </p:val>
                                        </p:tav>
                                        <p:tav tm="100000">
                                          <p:val>
                                            <p:strVal val="#ppt_x"/>
                                          </p:val>
                                        </p:tav>
                                      </p:tavLst>
                                    </p:anim>
                                    <p:anim calcmode="lin" valueType="num">
                                      <p:cBhvr>
                                        <p:cTn id="45" dur="500" fill="hold"/>
                                        <p:tgtEl>
                                          <p:spTgt spid="527484"/>
                                        </p:tgtEl>
                                        <p:attrNameLst>
                                          <p:attrName>ppt_y</p:attrName>
                                        </p:attrNameLst>
                                      </p:cBhvr>
                                      <p:tavLst>
                                        <p:tav tm="0">
                                          <p:val>
                                            <p:strVal val="#ppt_y"/>
                                          </p:val>
                                        </p:tav>
                                        <p:tav tm="100000">
                                          <p:val>
                                            <p:strVal val="#ppt_y"/>
                                          </p:val>
                                        </p:tav>
                                      </p:tavLst>
                                    </p:anim>
                                  </p:childTnLst>
                                </p:cTn>
                              </p:par>
                              <p:par>
                                <p:cTn id="46" presetID="39" presetClass="entr" presetSubtype="0" accel="100000" fill="hold" grpId="0" nodeType="withEffect">
                                  <p:stCondLst>
                                    <p:cond delay="0"/>
                                  </p:stCondLst>
                                  <p:childTnLst>
                                    <p:set>
                                      <p:cBhvr>
                                        <p:cTn id="47" dur="1" fill="hold">
                                          <p:stCondLst>
                                            <p:cond delay="0"/>
                                          </p:stCondLst>
                                        </p:cTn>
                                        <p:tgtEl>
                                          <p:spTgt spid="527485"/>
                                        </p:tgtEl>
                                        <p:attrNameLst>
                                          <p:attrName>style.visibility</p:attrName>
                                        </p:attrNameLst>
                                      </p:cBhvr>
                                      <p:to>
                                        <p:strVal val="visible"/>
                                      </p:to>
                                    </p:set>
                                    <p:anim calcmode="lin" valueType="num">
                                      <p:cBhvr>
                                        <p:cTn id="48" dur="500" fill="hold"/>
                                        <p:tgtEl>
                                          <p:spTgt spid="527485"/>
                                        </p:tgtEl>
                                        <p:attrNameLst>
                                          <p:attrName>ppt_h</p:attrName>
                                        </p:attrNameLst>
                                      </p:cBhvr>
                                      <p:tavLst>
                                        <p:tav tm="0">
                                          <p:val>
                                            <p:strVal val="#ppt_h/20"/>
                                          </p:val>
                                        </p:tav>
                                        <p:tav tm="50000">
                                          <p:val>
                                            <p:strVal val="#ppt_h/20"/>
                                          </p:val>
                                        </p:tav>
                                        <p:tav tm="100000">
                                          <p:val>
                                            <p:strVal val="#ppt_h"/>
                                          </p:val>
                                        </p:tav>
                                      </p:tavLst>
                                    </p:anim>
                                    <p:anim calcmode="lin" valueType="num">
                                      <p:cBhvr>
                                        <p:cTn id="49" dur="500" fill="hold"/>
                                        <p:tgtEl>
                                          <p:spTgt spid="527485"/>
                                        </p:tgtEl>
                                        <p:attrNameLst>
                                          <p:attrName>ppt_w</p:attrName>
                                        </p:attrNameLst>
                                      </p:cBhvr>
                                      <p:tavLst>
                                        <p:tav tm="0">
                                          <p:val>
                                            <p:strVal val="#ppt_w+.3"/>
                                          </p:val>
                                        </p:tav>
                                        <p:tav tm="50000">
                                          <p:val>
                                            <p:strVal val="#ppt_w+.3"/>
                                          </p:val>
                                        </p:tav>
                                        <p:tav tm="100000">
                                          <p:val>
                                            <p:strVal val="#ppt_w"/>
                                          </p:val>
                                        </p:tav>
                                      </p:tavLst>
                                    </p:anim>
                                    <p:anim calcmode="lin" valueType="num">
                                      <p:cBhvr>
                                        <p:cTn id="50" dur="500" fill="hold"/>
                                        <p:tgtEl>
                                          <p:spTgt spid="527485"/>
                                        </p:tgtEl>
                                        <p:attrNameLst>
                                          <p:attrName>ppt_x</p:attrName>
                                        </p:attrNameLst>
                                      </p:cBhvr>
                                      <p:tavLst>
                                        <p:tav tm="0">
                                          <p:val>
                                            <p:strVal val="#ppt_x-.3"/>
                                          </p:val>
                                        </p:tav>
                                        <p:tav tm="50000">
                                          <p:val>
                                            <p:strVal val="#ppt_x"/>
                                          </p:val>
                                        </p:tav>
                                        <p:tav tm="100000">
                                          <p:val>
                                            <p:strVal val="#ppt_x"/>
                                          </p:val>
                                        </p:tav>
                                      </p:tavLst>
                                    </p:anim>
                                    <p:anim calcmode="lin" valueType="num">
                                      <p:cBhvr>
                                        <p:cTn id="51" dur="500" fill="hold"/>
                                        <p:tgtEl>
                                          <p:spTgt spid="527485"/>
                                        </p:tgtEl>
                                        <p:attrNameLst>
                                          <p:attrName>ppt_y</p:attrName>
                                        </p:attrNameLst>
                                      </p:cBhvr>
                                      <p:tavLst>
                                        <p:tav tm="0">
                                          <p:val>
                                            <p:strVal val="#ppt_y"/>
                                          </p:val>
                                        </p:tav>
                                        <p:tav tm="100000">
                                          <p:val>
                                            <p:strVal val="#ppt_y"/>
                                          </p:val>
                                        </p:tav>
                                      </p:tavLst>
                                    </p:anim>
                                  </p:childTnLst>
                                </p:cTn>
                              </p:par>
                            </p:childTnLst>
                          </p:cTn>
                        </p:par>
                        <p:par>
                          <p:cTn id="52" fill="hold" nodeType="afterGroup">
                            <p:stCondLst>
                              <p:cond delay="3000"/>
                            </p:stCondLst>
                            <p:childTnLst>
                              <p:par>
                                <p:cTn id="53" presetID="39" presetClass="entr" presetSubtype="0" accel="100000" fill="hold" nodeType="afterEffect">
                                  <p:stCondLst>
                                    <p:cond delay="0"/>
                                  </p:stCondLst>
                                  <p:childTnLst>
                                    <p:set>
                                      <p:cBhvr>
                                        <p:cTn id="54" dur="1" fill="hold">
                                          <p:stCondLst>
                                            <p:cond delay="0"/>
                                          </p:stCondLst>
                                        </p:cTn>
                                        <p:tgtEl>
                                          <p:spTgt spid="527470"/>
                                        </p:tgtEl>
                                        <p:attrNameLst>
                                          <p:attrName>style.visibility</p:attrName>
                                        </p:attrNameLst>
                                      </p:cBhvr>
                                      <p:to>
                                        <p:strVal val="visible"/>
                                      </p:to>
                                    </p:set>
                                    <p:anim calcmode="lin" valueType="num">
                                      <p:cBhvr>
                                        <p:cTn id="55" dur="500" fill="hold"/>
                                        <p:tgtEl>
                                          <p:spTgt spid="527470"/>
                                        </p:tgtEl>
                                        <p:attrNameLst>
                                          <p:attrName>ppt_h</p:attrName>
                                        </p:attrNameLst>
                                      </p:cBhvr>
                                      <p:tavLst>
                                        <p:tav tm="0">
                                          <p:val>
                                            <p:strVal val="#ppt_h/20"/>
                                          </p:val>
                                        </p:tav>
                                        <p:tav tm="50000">
                                          <p:val>
                                            <p:strVal val="#ppt_h/20"/>
                                          </p:val>
                                        </p:tav>
                                        <p:tav tm="100000">
                                          <p:val>
                                            <p:strVal val="#ppt_h"/>
                                          </p:val>
                                        </p:tav>
                                      </p:tavLst>
                                    </p:anim>
                                    <p:anim calcmode="lin" valueType="num">
                                      <p:cBhvr>
                                        <p:cTn id="56" dur="500" fill="hold"/>
                                        <p:tgtEl>
                                          <p:spTgt spid="527470"/>
                                        </p:tgtEl>
                                        <p:attrNameLst>
                                          <p:attrName>ppt_w</p:attrName>
                                        </p:attrNameLst>
                                      </p:cBhvr>
                                      <p:tavLst>
                                        <p:tav tm="0">
                                          <p:val>
                                            <p:strVal val="#ppt_w+.3"/>
                                          </p:val>
                                        </p:tav>
                                        <p:tav tm="50000">
                                          <p:val>
                                            <p:strVal val="#ppt_w+.3"/>
                                          </p:val>
                                        </p:tav>
                                        <p:tav tm="100000">
                                          <p:val>
                                            <p:strVal val="#ppt_w"/>
                                          </p:val>
                                        </p:tav>
                                      </p:tavLst>
                                    </p:anim>
                                    <p:anim calcmode="lin" valueType="num">
                                      <p:cBhvr>
                                        <p:cTn id="57" dur="500" fill="hold"/>
                                        <p:tgtEl>
                                          <p:spTgt spid="527470"/>
                                        </p:tgtEl>
                                        <p:attrNameLst>
                                          <p:attrName>ppt_x</p:attrName>
                                        </p:attrNameLst>
                                      </p:cBhvr>
                                      <p:tavLst>
                                        <p:tav tm="0">
                                          <p:val>
                                            <p:strVal val="#ppt_x-.3"/>
                                          </p:val>
                                        </p:tav>
                                        <p:tav tm="50000">
                                          <p:val>
                                            <p:strVal val="#ppt_x"/>
                                          </p:val>
                                        </p:tav>
                                        <p:tav tm="100000">
                                          <p:val>
                                            <p:strVal val="#ppt_x"/>
                                          </p:val>
                                        </p:tav>
                                      </p:tavLst>
                                    </p:anim>
                                    <p:anim calcmode="lin" valueType="num">
                                      <p:cBhvr>
                                        <p:cTn id="58" dur="500" fill="hold"/>
                                        <p:tgtEl>
                                          <p:spTgt spid="527470"/>
                                        </p:tgtEl>
                                        <p:attrNameLst>
                                          <p:attrName>ppt_y</p:attrName>
                                        </p:attrNameLst>
                                      </p:cBhvr>
                                      <p:tavLst>
                                        <p:tav tm="0">
                                          <p:val>
                                            <p:strVal val="#ppt_y"/>
                                          </p:val>
                                        </p:tav>
                                        <p:tav tm="100000">
                                          <p:val>
                                            <p:strVal val="#ppt_y"/>
                                          </p:val>
                                        </p:tav>
                                      </p:tavLst>
                                    </p:anim>
                                  </p:childTnLst>
                                </p:cTn>
                              </p:par>
                              <p:par>
                                <p:cTn id="59" presetID="39" presetClass="entr" presetSubtype="0" accel="100000" fill="hold" nodeType="withEffect">
                                  <p:stCondLst>
                                    <p:cond delay="0"/>
                                  </p:stCondLst>
                                  <p:childTnLst>
                                    <p:set>
                                      <p:cBhvr>
                                        <p:cTn id="60" dur="1" fill="hold">
                                          <p:stCondLst>
                                            <p:cond delay="0"/>
                                          </p:stCondLst>
                                        </p:cTn>
                                        <p:tgtEl>
                                          <p:spTgt spid="527483"/>
                                        </p:tgtEl>
                                        <p:attrNameLst>
                                          <p:attrName>style.visibility</p:attrName>
                                        </p:attrNameLst>
                                      </p:cBhvr>
                                      <p:to>
                                        <p:strVal val="visible"/>
                                      </p:to>
                                    </p:set>
                                    <p:anim calcmode="lin" valueType="num">
                                      <p:cBhvr>
                                        <p:cTn id="61" dur="500" fill="hold"/>
                                        <p:tgtEl>
                                          <p:spTgt spid="527483"/>
                                        </p:tgtEl>
                                        <p:attrNameLst>
                                          <p:attrName>ppt_h</p:attrName>
                                        </p:attrNameLst>
                                      </p:cBhvr>
                                      <p:tavLst>
                                        <p:tav tm="0">
                                          <p:val>
                                            <p:strVal val="#ppt_h/20"/>
                                          </p:val>
                                        </p:tav>
                                        <p:tav tm="50000">
                                          <p:val>
                                            <p:strVal val="#ppt_h/20"/>
                                          </p:val>
                                        </p:tav>
                                        <p:tav tm="100000">
                                          <p:val>
                                            <p:strVal val="#ppt_h"/>
                                          </p:val>
                                        </p:tav>
                                      </p:tavLst>
                                    </p:anim>
                                    <p:anim calcmode="lin" valueType="num">
                                      <p:cBhvr>
                                        <p:cTn id="62" dur="500" fill="hold"/>
                                        <p:tgtEl>
                                          <p:spTgt spid="527483"/>
                                        </p:tgtEl>
                                        <p:attrNameLst>
                                          <p:attrName>ppt_w</p:attrName>
                                        </p:attrNameLst>
                                      </p:cBhvr>
                                      <p:tavLst>
                                        <p:tav tm="0">
                                          <p:val>
                                            <p:strVal val="#ppt_w+.3"/>
                                          </p:val>
                                        </p:tav>
                                        <p:tav tm="50000">
                                          <p:val>
                                            <p:strVal val="#ppt_w+.3"/>
                                          </p:val>
                                        </p:tav>
                                        <p:tav tm="100000">
                                          <p:val>
                                            <p:strVal val="#ppt_w"/>
                                          </p:val>
                                        </p:tav>
                                      </p:tavLst>
                                    </p:anim>
                                    <p:anim calcmode="lin" valueType="num">
                                      <p:cBhvr>
                                        <p:cTn id="63" dur="500" fill="hold"/>
                                        <p:tgtEl>
                                          <p:spTgt spid="527483"/>
                                        </p:tgtEl>
                                        <p:attrNameLst>
                                          <p:attrName>ppt_x</p:attrName>
                                        </p:attrNameLst>
                                      </p:cBhvr>
                                      <p:tavLst>
                                        <p:tav tm="0">
                                          <p:val>
                                            <p:strVal val="#ppt_x-.3"/>
                                          </p:val>
                                        </p:tav>
                                        <p:tav tm="50000">
                                          <p:val>
                                            <p:strVal val="#ppt_x"/>
                                          </p:val>
                                        </p:tav>
                                        <p:tav tm="100000">
                                          <p:val>
                                            <p:strVal val="#ppt_x"/>
                                          </p:val>
                                        </p:tav>
                                      </p:tavLst>
                                    </p:anim>
                                    <p:anim calcmode="lin" valueType="num">
                                      <p:cBhvr>
                                        <p:cTn id="64" dur="500" fill="hold"/>
                                        <p:tgtEl>
                                          <p:spTgt spid="527483"/>
                                        </p:tgtEl>
                                        <p:attrNameLst>
                                          <p:attrName>ppt_y</p:attrName>
                                        </p:attrNameLst>
                                      </p:cBhvr>
                                      <p:tavLst>
                                        <p:tav tm="0">
                                          <p:val>
                                            <p:strVal val="#ppt_y"/>
                                          </p:val>
                                        </p:tav>
                                        <p:tav tm="100000">
                                          <p:val>
                                            <p:strVal val="#ppt_y"/>
                                          </p:val>
                                        </p:tav>
                                      </p:tavLst>
                                    </p:anim>
                                  </p:childTnLst>
                                </p:cTn>
                              </p:par>
                            </p:childTnLst>
                          </p:cTn>
                        </p:par>
                        <p:par>
                          <p:cTn id="65" fill="hold" nodeType="afterGroup">
                            <p:stCondLst>
                              <p:cond delay="3500"/>
                            </p:stCondLst>
                            <p:childTnLst>
                              <p:par>
                                <p:cTn id="66" presetID="39" presetClass="entr" presetSubtype="0" accel="100000" fill="hold" nodeType="afterEffect">
                                  <p:stCondLst>
                                    <p:cond delay="0"/>
                                  </p:stCondLst>
                                  <p:childTnLst>
                                    <p:set>
                                      <p:cBhvr>
                                        <p:cTn id="67" dur="1" fill="hold">
                                          <p:stCondLst>
                                            <p:cond delay="0"/>
                                          </p:stCondLst>
                                        </p:cTn>
                                        <p:tgtEl>
                                          <p:spTgt spid="527473"/>
                                        </p:tgtEl>
                                        <p:attrNameLst>
                                          <p:attrName>style.visibility</p:attrName>
                                        </p:attrNameLst>
                                      </p:cBhvr>
                                      <p:to>
                                        <p:strVal val="visible"/>
                                      </p:to>
                                    </p:set>
                                    <p:anim calcmode="lin" valueType="num">
                                      <p:cBhvr>
                                        <p:cTn id="68" dur="500" fill="hold"/>
                                        <p:tgtEl>
                                          <p:spTgt spid="527473"/>
                                        </p:tgtEl>
                                        <p:attrNameLst>
                                          <p:attrName>ppt_h</p:attrName>
                                        </p:attrNameLst>
                                      </p:cBhvr>
                                      <p:tavLst>
                                        <p:tav tm="0">
                                          <p:val>
                                            <p:strVal val="#ppt_h/20"/>
                                          </p:val>
                                        </p:tav>
                                        <p:tav tm="50000">
                                          <p:val>
                                            <p:strVal val="#ppt_h/20"/>
                                          </p:val>
                                        </p:tav>
                                        <p:tav tm="100000">
                                          <p:val>
                                            <p:strVal val="#ppt_h"/>
                                          </p:val>
                                        </p:tav>
                                      </p:tavLst>
                                    </p:anim>
                                    <p:anim calcmode="lin" valueType="num">
                                      <p:cBhvr>
                                        <p:cTn id="69" dur="500" fill="hold"/>
                                        <p:tgtEl>
                                          <p:spTgt spid="527473"/>
                                        </p:tgtEl>
                                        <p:attrNameLst>
                                          <p:attrName>ppt_w</p:attrName>
                                        </p:attrNameLst>
                                      </p:cBhvr>
                                      <p:tavLst>
                                        <p:tav tm="0">
                                          <p:val>
                                            <p:strVal val="#ppt_w+.3"/>
                                          </p:val>
                                        </p:tav>
                                        <p:tav tm="50000">
                                          <p:val>
                                            <p:strVal val="#ppt_w+.3"/>
                                          </p:val>
                                        </p:tav>
                                        <p:tav tm="100000">
                                          <p:val>
                                            <p:strVal val="#ppt_w"/>
                                          </p:val>
                                        </p:tav>
                                      </p:tavLst>
                                    </p:anim>
                                    <p:anim calcmode="lin" valueType="num">
                                      <p:cBhvr>
                                        <p:cTn id="70" dur="500" fill="hold"/>
                                        <p:tgtEl>
                                          <p:spTgt spid="527473"/>
                                        </p:tgtEl>
                                        <p:attrNameLst>
                                          <p:attrName>ppt_x</p:attrName>
                                        </p:attrNameLst>
                                      </p:cBhvr>
                                      <p:tavLst>
                                        <p:tav tm="0">
                                          <p:val>
                                            <p:strVal val="#ppt_x-.3"/>
                                          </p:val>
                                        </p:tav>
                                        <p:tav tm="50000">
                                          <p:val>
                                            <p:strVal val="#ppt_x"/>
                                          </p:val>
                                        </p:tav>
                                        <p:tav tm="100000">
                                          <p:val>
                                            <p:strVal val="#ppt_x"/>
                                          </p:val>
                                        </p:tav>
                                      </p:tavLst>
                                    </p:anim>
                                    <p:anim calcmode="lin" valueType="num">
                                      <p:cBhvr>
                                        <p:cTn id="71" dur="500" fill="hold"/>
                                        <p:tgtEl>
                                          <p:spTgt spid="527473"/>
                                        </p:tgtEl>
                                        <p:attrNameLst>
                                          <p:attrName>ppt_y</p:attrName>
                                        </p:attrNameLst>
                                      </p:cBhvr>
                                      <p:tavLst>
                                        <p:tav tm="0">
                                          <p:val>
                                            <p:strVal val="#ppt_y"/>
                                          </p:val>
                                        </p:tav>
                                        <p:tav tm="100000">
                                          <p:val>
                                            <p:strVal val="#ppt_y"/>
                                          </p:val>
                                        </p:tav>
                                      </p:tavLst>
                                    </p:anim>
                                  </p:childTnLst>
                                </p:cTn>
                              </p:par>
                            </p:childTnLst>
                          </p:cTn>
                        </p:par>
                        <p:par>
                          <p:cTn id="72" fill="hold" nodeType="afterGroup">
                            <p:stCondLst>
                              <p:cond delay="4000"/>
                            </p:stCondLst>
                            <p:childTnLst>
                              <p:par>
                                <p:cTn id="73" presetID="39" presetClass="entr" presetSubtype="0" accel="100000" fill="hold" nodeType="afterEffect">
                                  <p:stCondLst>
                                    <p:cond delay="0"/>
                                  </p:stCondLst>
                                  <p:childTnLst>
                                    <p:set>
                                      <p:cBhvr>
                                        <p:cTn id="74" dur="1" fill="hold">
                                          <p:stCondLst>
                                            <p:cond delay="0"/>
                                          </p:stCondLst>
                                        </p:cTn>
                                        <p:tgtEl>
                                          <p:spTgt spid="527513"/>
                                        </p:tgtEl>
                                        <p:attrNameLst>
                                          <p:attrName>style.visibility</p:attrName>
                                        </p:attrNameLst>
                                      </p:cBhvr>
                                      <p:to>
                                        <p:strVal val="visible"/>
                                      </p:to>
                                    </p:set>
                                    <p:anim calcmode="lin" valueType="num">
                                      <p:cBhvr>
                                        <p:cTn id="75" dur="500" fill="hold"/>
                                        <p:tgtEl>
                                          <p:spTgt spid="527513"/>
                                        </p:tgtEl>
                                        <p:attrNameLst>
                                          <p:attrName>ppt_h</p:attrName>
                                        </p:attrNameLst>
                                      </p:cBhvr>
                                      <p:tavLst>
                                        <p:tav tm="0">
                                          <p:val>
                                            <p:strVal val="#ppt_h/20"/>
                                          </p:val>
                                        </p:tav>
                                        <p:tav tm="50000">
                                          <p:val>
                                            <p:strVal val="#ppt_h/20"/>
                                          </p:val>
                                        </p:tav>
                                        <p:tav tm="100000">
                                          <p:val>
                                            <p:strVal val="#ppt_h"/>
                                          </p:val>
                                        </p:tav>
                                      </p:tavLst>
                                    </p:anim>
                                    <p:anim calcmode="lin" valueType="num">
                                      <p:cBhvr>
                                        <p:cTn id="76" dur="500" fill="hold"/>
                                        <p:tgtEl>
                                          <p:spTgt spid="527513"/>
                                        </p:tgtEl>
                                        <p:attrNameLst>
                                          <p:attrName>ppt_w</p:attrName>
                                        </p:attrNameLst>
                                      </p:cBhvr>
                                      <p:tavLst>
                                        <p:tav tm="0">
                                          <p:val>
                                            <p:strVal val="#ppt_w+.3"/>
                                          </p:val>
                                        </p:tav>
                                        <p:tav tm="50000">
                                          <p:val>
                                            <p:strVal val="#ppt_w+.3"/>
                                          </p:val>
                                        </p:tav>
                                        <p:tav tm="100000">
                                          <p:val>
                                            <p:strVal val="#ppt_w"/>
                                          </p:val>
                                        </p:tav>
                                      </p:tavLst>
                                    </p:anim>
                                    <p:anim calcmode="lin" valueType="num">
                                      <p:cBhvr>
                                        <p:cTn id="77" dur="500" fill="hold"/>
                                        <p:tgtEl>
                                          <p:spTgt spid="527513"/>
                                        </p:tgtEl>
                                        <p:attrNameLst>
                                          <p:attrName>ppt_x</p:attrName>
                                        </p:attrNameLst>
                                      </p:cBhvr>
                                      <p:tavLst>
                                        <p:tav tm="0">
                                          <p:val>
                                            <p:strVal val="#ppt_x-.3"/>
                                          </p:val>
                                        </p:tav>
                                        <p:tav tm="50000">
                                          <p:val>
                                            <p:strVal val="#ppt_x"/>
                                          </p:val>
                                        </p:tav>
                                        <p:tav tm="100000">
                                          <p:val>
                                            <p:strVal val="#ppt_x"/>
                                          </p:val>
                                        </p:tav>
                                      </p:tavLst>
                                    </p:anim>
                                    <p:anim calcmode="lin" valueType="num">
                                      <p:cBhvr>
                                        <p:cTn id="78" dur="500" fill="hold"/>
                                        <p:tgtEl>
                                          <p:spTgt spid="527513"/>
                                        </p:tgtEl>
                                        <p:attrNameLst>
                                          <p:attrName>ppt_y</p:attrName>
                                        </p:attrNameLst>
                                      </p:cBhvr>
                                      <p:tavLst>
                                        <p:tav tm="0">
                                          <p:val>
                                            <p:strVal val="#ppt_y"/>
                                          </p:val>
                                        </p:tav>
                                        <p:tav tm="100000">
                                          <p:val>
                                            <p:strVal val="#ppt_y"/>
                                          </p:val>
                                        </p:tav>
                                      </p:tavLst>
                                    </p:anim>
                                  </p:childTnLst>
                                </p:cTn>
                              </p:par>
                              <p:par>
                                <p:cTn id="79" presetID="39" presetClass="entr" presetSubtype="0" accel="100000" fill="hold" nodeType="withEffect">
                                  <p:stCondLst>
                                    <p:cond delay="0"/>
                                  </p:stCondLst>
                                  <p:childTnLst>
                                    <p:set>
                                      <p:cBhvr>
                                        <p:cTn id="80" dur="1" fill="hold">
                                          <p:stCondLst>
                                            <p:cond delay="0"/>
                                          </p:stCondLst>
                                        </p:cTn>
                                        <p:tgtEl>
                                          <p:spTgt spid="527514"/>
                                        </p:tgtEl>
                                        <p:attrNameLst>
                                          <p:attrName>style.visibility</p:attrName>
                                        </p:attrNameLst>
                                      </p:cBhvr>
                                      <p:to>
                                        <p:strVal val="visible"/>
                                      </p:to>
                                    </p:set>
                                    <p:anim calcmode="lin" valueType="num">
                                      <p:cBhvr>
                                        <p:cTn id="81" dur="500" fill="hold"/>
                                        <p:tgtEl>
                                          <p:spTgt spid="527514"/>
                                        </p:tgtEl>
                                        <p:attrNameLst>
                                          <p:attrName>ppt_h</p:attrName>
                                        </p:attrNameLst>
                                      </p:cBhvr>
                                      <p:tavLst>
                                        <p:tav tm="0">
                                          <p:val>
                                            <p:strVal val="#ppt_h/20"/>
                                          </p:val>
                                        </p:tav>
                                        <p:tav tm="50000">
                                          <p:val>
                                            <p:strVal val="#ppt_h/20"/>
                                          </p:val>
                                        </p:tav>
                                        <p:tav tm="100000">
                                          <p:val>
                                            <p:strVal val="#ppt_h"/>
                                          </p:val>
                                        </p:tav>
                                      </p:tavLst>
                                    </p:anim>
                                    <p:anim calcmode="lin" valueType="num">
                                      <p:cBhvr>
                                        <p:cTn id="82" dur="500" fill="hold"/>
                                        <p:tgtEl>
                                          <p:spTgt spid="527514"/>
                                        </p:tgtEl>
                                        <p:attrNameLst>
                                          <p:attrName>ppt_w</p:attrName>
                                        </p:attrNameLst>
                                      </p:cBhvr>
                                      <p:tavLst>
                                        <p:tav tm="0">
                                          <p:val>
                                            <p:strVal val="#ppt_w+.3"/>
                                          </p:val>
                                        </p:tav>
                                        <p:tav tm="50000">
                                          <p:val>
                                            <p:strVal val="#ppt_w+.3"/>
                                          </p:val>
                                        </p:tav>
                                        <p:tav tm="100000">
                                          <p:val>
                                            <p:strVal val="#ppt_w"/>
                                          </p:val>
                                        </p:tav>
                                      </p:tavLst>
                                    </p:anim>
                                    <p:anim calcmode="lin" valueType="num">
                                      <p:cBhvr>
                                        <p:cTn id="83" dur="500" fill="hold"/>
                                        <p:tgtEl>
                                          <p:spTgt spid="527514"/>
                                        </p:tgtEl>
                                        <p:attrNameLst>
                                          <p:attrName>ppt_x</p:attrName>
                                        </p:attrNameLst>
                                      </p:cBhvr>
                                      <p:tavLst>
                                        <p:tav tm="0">
                                          <p:val>
                                            <p:strVal val="#ppt_x-.3"/>
                                          </p:val>
                                        </p:tav>
                                        <p:tav tm="50000">
                                          <p:val>
                                            <p:strVal val="#ppt_x"/>
                                          </p:val>
                                        </p:tav>
                                        <p:tav tm="100000">
                                          <p:val>
                                            <p:strVal val="#ppt_x"/>
                                          </p:val>
                                        </p:tav>
                                      </p:tavLst>
                                    </p:anim>
                                    <p:anim calcmode="lin" valueType="num">
                                      <p:cBhvr>
                                        <p:cTn id="84" dur="500" fill="hold"/>
                                        <p:tgtEl>
                                          <p:spTgt spid="527514"/>
                                        </p:tgtEl>
                                        <p:attrNameLst>
                                          <p:attrName>ppt_y</p:attrName>
                                        </p:attrNameLst>
                                      </p:cBhvr>
                                      <p:tavLst>
                                        <p:tav tm="0">
                                          <p:val>
                                            <p:strVal val="#ppt_y"/>
                                          </p:val>
                                        </p:tav>
                                        <p:tav tm="100000">
                                          <p:val>
                                            <p:strVal val="#ppt_y"/>
                                          </p:val>
                                        </p:tav>
                                      </p:tavLst>
                                    </p:anim>
                                  </p:childTnLst>
                                </p:cTn>
                              </p:par>
                            </p:childTnLst>
                          </p:cTn>
                        </p:par>
                        <p:par>
                          <p:cTn id="85" fill="hold" nodeType="afterGroup">
                            <p:stCondLst>
                              <p:cond delay="4500"/>
                            </p:stCondLst>
                            <p:childTnLst>
                              <p:par>
                                <p:cTn id="86" presetID="39" presetClass="entr" presetSubtype="0" accel="100000" fill="hold" nodeType="afterEffect">
                                  <p:stCondLst>
                                    <p:cond delay="0"/>
                                  </p:stCondLst>
                                  <p:childTnLst>
                                    <p:set>
                                      <p:cBhvr>
                                        <p:cTn id="87" dur="1" fill="hold">
                                          <p:stCondLst>
                                            <p:cond delay="0"/>
                                          </p:stCondLst>
                                        </p:cTn>
                                        <p:tgtEl>
                                          <p:spTgt spid="527515"/>
                                        </p:tgtEl>
                                        <p:attrNameLst>
                                          <p:attrName>style.visibility</p:attrName>
                                        </p:attrNameLst>
                                      </p:cBhvr>
                                      <p:to>
                                        <p:strVal val="visible"/>
                                      </p:to>
                                    </p:set>
                                    <p:anim calcmode="lin" valueType="num">
                                      <p:cBhvr>
                                        <p:cTn id="88" dur="500" fill="hold"/>
                                        <p:tgtEl>
                                          <p:spTgt spid="527515"/>
                                        </p:tgtEl>
                                        <p:attrNameLst>
                                          <p:attrName>ppt_h</p:attrName>
                                        </p:attrNameLst>
                                      </p:cBhvr>
                                      <p:tavLst>
                                        <p:tav tm="0">
                                          <p:val>
                                            <p:strVal val="#ppt_h/20"/>
                                          </p:val>
                                        </p:tav>
                                        <p:tav tm="50000">
                                          <p:val>
                                            <p:strVal val="#ppt_h/20"/>
                                          </p:val>
                                        </p:tav>
                                        <p:tav tm="100000">
                                          <p:val>
                                            <p:strVal val="#ppt_h"/>
                                          </p:val>
                                        </p:tav>
                                      </p:tavLst>
                                    </p:anim>
                                    <p:anim calcmode="lin" valueType="num">
                                      <p:cBhvr>
                                        <p:cTn id="89" dur="500" fill="hold"/>
                                        <p:tgtEl>
                                          <p:spTgt spid="527515"/>
                                        </p:tgtEl>
                                        <p:attrNameLst>
                                          <p:attrName>ppt_w</p:attrName>
                                        </p:attrNameLst>
                                      </p:cBhvr>
                                      <p:tavLst>
                                        <p:tav tm="0">
                                          <p:val>
                                            <p:strVal val="#ppt_w+.3"/>
                                          </p:val>
                                        </p:tav>
                                        <p:tav tm="50000">
                                          <p:val>
                                            <p:strVal val="#ppt_w+.3"/>
                                          </p:val>
                                        </p:tav>
                                        <p:tav tm="100000">
                                          <p:val>
                                            <p:strVal val="#ppt_w"/>
                                          </p:val>
                                        </p:tav>
                                      </p:tavLst>
                                    </p:anim>
                                    <p:anim calcmode="lin" valueType="num">
                                      <p:cBhvr>
                                        <p:cTn id="90" dur="500" fill="hold"/>
                                        <p:tgtEl>
                                          <p:spTgt spid="527515"/>
                                        </p:tgtEl>
                                        <p:attrNameLst>
                                          <p:attrName>ppt_x</p:attrName>
                                        </p:attrNameLst>
                                      </p:cBhvr>
                                      <p:tavLst>
                                        <p:tav tm="0">
                                          <p:val>
                                            <p:strVal val="#ppt_x-.3"/>
                                          </p:val>
                                        </p:tav>
                                        <p:tav tm="50000">
                                          <p:val>
                                            <p:strVal val="#ppt_x"/>
                                          </p:val>
                                        </p:tav>
                                        <p:tav tm="100000">
                                          <p:val>
                                            <p:strVal val="#ppt_x"/>
                                          </p:val>
                                        </p:tav>
                                      </p:tavLst>
                                    </p:anim>
                                    <p:anim calcmode="lin" valueType="num">
                                      <p:cBhvr>
                                        <p:cTn id="91" dur="500" fill="hold"/>
                                        <p:tgtEl>
                                          <p:spTgt spid="527515"/>
                                        </p:tgtEl>
                                        <p:attrNameLst>
                                          <p:attrName>ppt_y</p:attrName>
                                        </p:attrNameLst>
                                      </p:cBhvr>
                                      <p:tavLst>
                                        <p:tav tm="0">
                                          <p:val>
                                            <p:strVal val="#ppt_y"/>
                                          </p:val>
                                        </p:tav>
                                        <p:tav tm="100000">
                                          <p:val>
                                            <p:strVal val="#ppt_y"/>
                                          </p:val>
                                        </p:tav>
                                      </p:tavLst>
                                    </p:anim>
                                  </p:childTnLst>
                                </p:cTn>
                              </p:par>
                            </p:childTnLst>
                          </p:cTn>
                        </p:par>
                        <p:par>
                          <p:cTn id="92" fill="hold" nodeType="afterGroup">
                            <p:stCondLst>
                              <p:cond delay="5000"/>
                            </p:stCondLst>
                            <p:childTnLst>
                              <p:par>
                                <p:cTn id="93" presetID="39" presetClass="entr" presetSubtype="0" accel="100000" fill="hold" nodeType="afterEffect">
                                  <p:stCondLst>
                                    <p:cond delay="0"/>
                                  </p:stCondLst>
                                  <p:childTnLst>
                                    <p:set>
                                      <p:cBhvr>
                                        <p:cTn id="94" dur="1" fill="hold">
                                          <p:stCondLst>
                                            <p:cond delay="0"/>
                                          </p:stCondLst>
                                        </p:cTn>
                                        <p:tgtEl>
                                          <p:spTgt spid="527496"/>
                                        </p:tgtEl>
                                        <p:attrNameLst>
                                          <p:attrName>style.visibility</p:attrName>
                                        </p:attrNameLst>
                                      </p:cBhvr>
                                      <p:to>
                                        <p:strVal val="visible"/>
                                      </p:to>
                                    </p:set>
                                    <p:anim calcmode="lin" valueType="num">
                                      <p:cBhvr>
                                        <p:cTn id="95" dur="500" fill="hold"/>
                                        <p:tgtEl>
                                          <p:spTgt spid="527496"/>
                                        </p:tgtEl>
                                        <p:attrNameLst>
                                          <p:attrName>ppt_h</p:attrName>
                                        </p:attrNameLst>
                                      </p:cBhvr>
                                      <p:tavLst>
                                        <p:tav tm="0">
                                          <p:val>
                                            <p:strVal val="#ppt_h/20"/>
                                          </p:val>
                                        </p:tav>
                                        <p:tav tm="50000">
                                          <p:val>
                                            <p:strVal val="#ppt_h/20"/>
                                          </p:val>
                                        </p:tav>
                                        <p:tav tm="100000">
                                          <p:val>
                                            <p:strVal val="#ppt_h"/>
                                          </p:val>
                                        </p:tav>
                                      </p:tavLst>
                                    </p:anim>
                                    <p:anim calcmode="lin" valueType="num">
                                      <p:cBhvr>
                                        <p:cTn id="96" dur="500" fill="hold"/>
                                        <p:tgtEl>
                                          <p:spTgt spid="527496"/>
                                        </p:tgtEl>
                                        <p:attrNameLst>
                                          <p:attrName>ppt_w</p:attrName>
                                        </p:attrNameLst>
                                      </p:cBhvr>
                                      <p:tavLst>
                                        <p:tav tm="0">
                                          <p:val>
                                            <p:strVal val="#ppt_w+.3"/>
                                          </p:val>
                                        </p:tav>
                                        <p:tav tm="50000">
                                          <p:val>
                                            <p:strVal val="#ppt_w+.3"/>
                                          </p:val>
                                        </p:tav>
                                        <p:tav tm="100000">
                                          <p:val>
                                            <p:strVal val="#ppt_w"/>
                                          </p:val>
                                        </p:tav>
                                      </p:tavLst>
                                    </p:anim>
                                    <p:anim calcmode="lin" valueType="num">
                                      <p:cBhvr>
                                        <p:cTn id="97" dur="500" fill="hold"/>
                                        <p:tgtEl>
                                          <p:spTgt spid="527496"/>
                                        </p:tgtEl>
                                        <p:attrNameLst>
                                          <p:attrName>ppt_x</p:attrName>
                                        </p:attrNameLst>
                                      </p:cBhvr>
                                      <p:tavLst>
                                        <p:tav tm="0">
                                          <p:val>
                                            <p:strVal val="#ppt_x-.3"/>
                                          </p:val>
                                        </p:tav>
                                        <p:tav tm="50000">
                                          <p:val>
                                            <p:strVal val="#ppt_x"/>
                                          </p:val>
                                        </p:tav>
                                        <p:tav tm="100000">
                                          <p:val>
                                            <p:strVal val="#ppt_x"/>
                                          </p:val>
                                        </p:tav>
                                      </p:tavLst>
                                    </p:anim>
                                    <p:anim calcmode="lin" valueType="num">
                                      <p:cBhvr>
                                        <p:cTn id="98" dur="500" fill="hold"/>
                                        <p:tgtEl>
                                          <p:spTgt spid="527496"/>
                                        </p:tgtEl>
                                        <p:attrNameLst>
                                          <p:attrName>ppt_y</p:attrName>
                                        </p:attrNameLst>
                                      </p:cBhvr>
                                      <p:tavLst>
                                        <p:tav tm="0">
                                          <p:val>
                                            <p:strVal val="#ppt_y"/>
                                          </p:val>
                                        </p:tav>
                                        <p:tav tm="100000">
                                          <p:val>
                                            <p:strVal val="#ppt_y"/>
                                          </p:val>
                                        </p:tav>
                                      </p:tavLst>
                                    </p:anim>
                                  </p:childTnLst>
                                </p:cTn>
                              </p:par>
                            </p:childTnLst>
                          </p:cTn>
                        </p:par>
                        <p:par>
                          <p:cTn id="99" fill="hold" nodeType="afterGroup">
                            <p:stCondLst>
                              <p:cond delay="5500"/>
                            </p:stCondLst>
                            <p:childTnLst>
                              <p:par>
                                <p:cTn id="100" presetID="18" presetClass="entr" presetSubtype="12" fill="hold" grpId="0" nodeType="afterEffect">
                                  <p:stCondLst>
                                    <p:cond delay="0"/>
                                  </p:stCondLst>
                                  <p:childTnLst>
                                    <p:set>
                                      <p:cBhvr>
                                        <p:cTn id="101" dur="1" fill="hold">
                                          <p:stCondLst>
                                            <p:cond delay="0"/>
                                          </p:stCondLst>
                                        </p:cTn>
                                        <p:tgtEl>
                                          <p:spTgt spid="527492"/>
                                        </p:tgtEl>
                                        <p:attrNameLst>
                                          <p:attrName>style.visibility</p:attrName>
                                        </p:attrNameLst>
                                      </p:cBhvr>
                                      <p:to>
                                        <p:strVal val="visible"/>
                                      </p:to>
                                    </p:set>
                                    <p:animEffect transition="in" filter="strips(downLeft)">
                                      <p:cBhvr>
                                        <p:cTn id="102" dur="500"/>
                                        <p:tgtEl>
                                          <p:spTgt spid="527492"/>
                                        </p:tgtEl>
                                      </p:cBhvr>
                                    </p:animEffect>
                                  </p:childTnLst>
                                </p:cTn>
                              </p:par>
                            </p:childTnLst>
                          </p:cTn>
                        </p:par>
                        <p:par>
                          <p:cTn id="103" fill="hold" nodeType="afterGroup">
                            <p:stCondLst>
                              <p:cond delay="6000"/>
                            </p:stCondLst>
                            <p:childTnLst>
                              <p:par>
                                <p:cTn id="104" presetID="2" presetClass="entr" presetSubtype="4" fill="hold" nodeType="afterEffect">
                                  <p:stCondLst>
                                    <p:cond delay="0"/>
                                  </p:stCondLst>
                                  <p:childTnLst>
                                    <p:set>
                                      <p:cBhvr>
                                        <p:cTn id="105" dur="1" fill="hold">
                                          <p:stCondLst>
                                            <p:cond delay="0"/>
                                          </p:stCondLst>
                                        </p:cTn>
                                        <p:tgtEl>
                                          <p:spTgt spid="527474"/>
                                        </p:tgtEl>
                                        <p:attrNameLst>
                                          <p:attrName>style.visibility</p:attrName>
                                        </p:attrNameLst>
                                      </p:cBhvr>
                                      <p:to>
                                        <p:strVal val="visible"/>
                                      </p:to>
                                    </p:set>
                                    <p:anim calcmode="lin" valueType="num">
                                      <p:cBhvr additive="base">
                                        <p:cTn id="106" dur="500" fill="hold"/>
                                        <p:tgtEl>
                                          <p:spTgt spid="527474"/>
                                        </p:tgtEl>
                                        <p:attrNameLst>
                                          <p:attrName>ppt_x</p:attrName>
                                        </p:attrNameLst>
                                      </p:cBhvr>
                                      <p:tavLst>
                                        <p:tav tm="0">
                                          <p:val>
                                            <p:strVal val="#ppt_x"/>
                                          </p:val>
                                        </p:tav>
                                        <p:tav tm="100000">
                                          <p:val>
                                            <p:strVal val="#ppt_x"/>
                                          </p:val>
                                        </p:tav>
                                      </p:tavLst>
                                    </p:anim>
                                    <p:anim calcmode="lin" valueType="num">
                                      <p:cBhvr additive="base">
                                        <p:cTn id="107" dur="500" fill="hold"/>
                                        <p:tgtEl>
                                          <p:spTgt spid="527474"/>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527502"/>
                                        </p:tgtEl>
                                        <p:attrNameLst>
                                          <p:attrName>style.visibility</p:attrName>
                                        </p:attrNameLst>
                                      </p:cBhvr>
                                      <p:to>
                                        <p:strVal val="visible"/>
                                      </p:to>
                                    </p:set>
                                    <p:anim calcmode="lin" valueType="num">
                                      <p:cBhvr additive="base">
                                        <p:cTn id="110" dur="500" fill="hold"/>
                                        <p:tgtEl>
                                          <p:spTgt spid="527502"/>
                                        </p:tgtEl>
                                        <p:attrNameLst>
                                          <p:attrName>ppt_x</p:attrName>
                                        </p:attrNameLst>
                                      </p:cBhvr>
                                      <p:tavLst>
                                        <p:tav tm="0">
                                          <p:val>
                                            <p:strVal val="#ppt_x"/>
                                          </p:val>
                                        </p:tav>
                                        <p:tav tm="100000">
                                          <p:val>
                                            <p:strVal val="#ppt_x"/>
                                          </p:val>
                                        </p:tav>
                                      </p:tavLst>
                                    </p:anim>
                                    <p:anim calcmode="lin" valueType="num">
                                      <p:cBhvr additive="base">
                                        <p:cTn id="111" dur="500" fill="hold"/>
                                        <p:tgtEl>
                                          <p:spTgt spid="527502"/>
                                        </p:tgtEl>
                                        <p:attrNameLst>
                                          <p:attrName>ppt_y</p:attrName>
                                        </p:attrNameLst>
                                      </p:cBhvr>
                                      <p:tavLst>
                                        <p:tav tm="0">
                                          <p:val>
                                            <p:strVal val="1+#ppt_h/2"/>
                                          </p:val>
                                        </p:tav>
                                        <p:tav tm="100000">
                                          <p:val>
                                            <p:strVal val="#ppt_y"/>
                                          </p:val>
                                        </p:tav>
                                      </p:tavLst>
                                    </p:anim>
                                  </p:childTnLst>
                                </p:cTn>
                              </p:par>
                            </p:childTnLst>
                          </p:cTn>
                        </p:par>
                        <p:par>
                          <p:cTn id="112" fill="hold" nodeType="afterGroup">
                            <p:stCondLst>
                              <p:cond delay="6500"/>
                            </p:stCondLst>
                            <p:childTnLst>
                              <p:par>
                                <p:cTn id="113" presetID="2" presetClass="entr" presetSubtype="4" fill="hold" nodeType="afterEffect">
                                  <p:stCondLst>
                                    <p:cond delay="0"/>
                                  </p:stCondLst>
                                  <p:childTnLst>
                                    <p:set>
                                      <p:cBhvr>
                                        <p:cTn id="114" dur="1" fill="hold">
                                          <p:stCondLst>
                                            <p:cond delay="0"/>
                                          </p:stCondLst>
                                        </p:cTn>
                                        <p:tgtEl>
                                          <p:spTgt spid="527517"/>
                                        </p:tgtEl>
                                        <p:attrNameLst>
                                          <p:attrName>style.visibility</p:attrName>
                                        </p:attrNameLst>
                                      </p:cBhvr>
                                      <p:to>
                                        <p:strVal val="visible"/>
                                      </p:to>
                                    </p:set>
                                    <p:anim calcmode="lin" valueType="num">
                                      <p:cBhvr additive="base">
                                        <p:cTn id="115" dur="500" fill="hold"/>
                                        <p:tgtEl>
                                          <p:spTgt spid="527517"/>
                                        </p:tgtEl>
                                        <p:attrNameLst>
                                          <p:attrName>ppt_x</p:attrName>
                                        </p:attrNameLst>
                                      </p:cBhvr>
                                      <p:tavLst>
                                        <p:tav tm="0">
                                          <p:val>
                                            <p:strVal val="#ppt_x"/>
                                          </p:val>
                                        </p:tav>
                                        <p:tav tm="100000">
                                          <p:val>
                                            <p:strVal val="#ppt_x"/>
                                          </p:val>
                                        </p:tav>
                                      </p:tavLst>
                                    </p:anim>
                                    <p:anim calcmode="lin" valueType="num">
                                      <p:cBhvr additive="base">
                                        <p:cTn id="116" dur="500" fill="hold"/>
                                        <p:tgtEl>
                                          <p:spTgt spid="527517"/>
                                        </p:tgtEl>
                                        <p:attrNameLst>
                                          <p:attrName>ppt_y</p:attrName>
                                        </p:attrNameLst>
                                      </p:cBhvr>
                                      <p:tavLst>
                                        <p:tav tm="0">
                                          <p:val>
                                            <p:strVal val="1+#ppt_h/2"/>
                                          </p:val>
                                        </p:tav>
                                        <p:tav tm="100000">
                                          <p:val>
                                            <p:strVal val="#ppt_y"/>
                                          </p:val>
                                        </p:tav>
                                      </p:tavLst>
                                    </p:anim>
                                  </p:childTnLst>
                                </p:cTn>
                              </p:par>
                            </p:childTnLst>
                          </p:cTn>
                        </p:par>
                        <p:par>
                          <p:cTn id="117" fill="hold" nodeType="afterGroup">
                            <p:stCondLst>
                              <p:cond delay="7000"/>
                            </p:stCondLst>
                            <p:childTnLst>
                              <p:par>
                                <p:cTn id="118" presetID="18" presetClass="entr" presetSubtype="12" fill="hold" grpId="0" nodeType="afterEffect">
                                  <p:stCondLst>
                                    <p:cond delay="0"/>
                                  </p:stCondLst>
                                  <p:childTnLst>
                                    <p:set>
                                      <p:cBhvr>
                                        <p:cTn id="119" dur="1" fill="hold">
                                          <p:stCondLst>
                                            <p:cond delay="0"/>
                                          </p:stCondLst>
                                        </p:cTn>
                                        <p:tgtEl>
                                          <p:spTgt spid="527493"/>
                                        </p:tgtEl>
                                        <p:attrNameLst>
                                          <p:attrName>style.visibility</p:attrName>
                                        </p:attrNameLst>
                                      </p:cBhvr>
                                      <p:to>
                                        <p:strVal val="visible"/>
                                      </p:to>
                                    </p:set>
                                    <p:animEffect transition="in" filter="strips(downLeft)">
                                      <p:cBhvr>
                                        <p:cTn id="120" dur="500"/>
                                        <p:tgtEl>
                                          <p:spTgt spid="527493"/>
                                        </p:tgtEl>
                                      </p:cBhvr>
                                    </p:animEffect>
                                  </p:childTnLst>
                                </p:cTn>
                              </p:par>
                            </p:childTnLst>
                          </p:cTn>
                        </p:par>
                        <p:par>
                          <p:cTn id="121" fill="hold" nodeType="afterGroup">
                            <p:stCondLst>
                              <p:cond delay="7500"/>
                            </p:stCondLst>
                            <p:childTnLst>
                              <p:par>
                                <p:cTn id="122" presetID="2" presetClass="entr" presetSubtype="4" fill="hold" nodeType="afterEffect">
                                  <p:stCondLst>
                                    <p:cond delay="0"/>
                                  </p:stCondLst>
                                  <p:childTnLst>
                                    <p:set>
                                      <p:cBhvr>
                                        <p:cTn id="123" dur="1" fill="hold">
                                          <p:stCondLst>
                                            <p:cond delay="0"/>
                                          </p:stCondLst>
                                        </p:cTn>
                                        <p:tgtEl>
                                          <p:spTgt spid="527509"/>
                                        </p:tgtEl>
                                        <p:attrNameLst>
                                          <p:attrName>style.visibility</p:attrName>
                                        </p:attrNameLst>
                                      </p:cBhvr>
                                      <p:to>
                                        <p:strVal val="visible"/>
                                      </p:to>
                                    </p:set>
                                    <p:anim calcmode="lin" valueType="num">
                                      <p:cBhvr additive="base">
                                        <p:cTn id="124" dur="500" fill="hold"/>
                                        <p:tgtEl>
                                          <p:spTgt spid="527509"/>
                                        </p:tgtEl>
                                        <p:attrNameLst>
                                          <p:attrName>ppt_x</p:attrName>
                                        </p:attrNameLst>
                                      </p:cBhvr>
                                      <p:tavLst>
                                        <p:tav tm="0">
                                          <p:val>
                                            <p:strVal val="#ppt_x"/>
                                          </p:val>
                                        </p:tav>
                                        <p:tav tm="100000">
                                          <p:val>
                                            <p:strVal val="#ppt_x"/>
                                          </p:val>
                                        </p:tav>
                                      </p:tavLst>
                                    </p:anim>
                                    <p:anim calcmode="lin" valueType="num">
                                      <p:cBhvr additive="base">
                                        <p:cTn id="125" dur="500" fill="hold"/>
                                        <p:tgtEl>
                                          <p:spTgt spid="527509"/>
                                        </p:tgtEl>
                                        <p:attrNameLst>
                                          <p:attrName>ppt_y</p:attrName>
                                        </p:attrNameLst>
                                      </p:cBhvr>
                                      <p:tavLst>
                                        <p:tav tm="0">
                                          <p:val>
                                            <p:strVal val="1+#ppt_h/2"/>
                                          </p:val>
                                        </p:tav>
                                        <p:tav tm="100000">
                                          <p:val>
                                            <p:strVal val="#ppt_y"/>
                                          </p:val>
                                        </p:tav>
                                      </p:tavLst>
                                    </p:anim>
                                  </p:childTnLst>
                                </p:cTn>
                              </p:par>
                            </p:childTnLst>
                          </p:cTn>
                        </p:par>
                        <p:par>
                          <p:cTn id="126" fill="hold" nodeType="afterGroup">
                            <p:stCondLst>
                              <p:cond delay="8000"/>
                            </p:stCondLst>
                            <p:childTnLst>
                              <p:par>
                                <p:cTn id="127" presetID="18" presetClass="entr" presetSubtype="12" fill="hold" grpId="0" nodeType="afterEffect">
                                  <p:stCondLst>
                                    <p:cond delay="0"/>
                                  </p:stCondLst>
                                  <p:childTnLst>
                                    <p:set>
                                      <p:cBhvr>
                                        <p:cTn id="128" dur="1" fill="hold">
                                          <p:stCondLst>
                                            <p:cond delay="0"/>
                                          </p:stCondLst>
                                        </p:cTn>
                                        <p:tgtEl>
                                          <p:spTgt spid="527506"/>
                                        </p:tgtEl>
                                        <p:attrNameLst>
                                          <p:attrName>style.visibility</p:attrName>
                                        </p:attrNameLst>
                                      </p:cBhvr>
                                      <p:to>
                                        <p:strVal val="visible"/>
                                      </p:to>
                                    </p:set>
                                    <p:animEffect transition="in" filter="strips(downLeft)">
                                      <p:cBhvr>
                                        <p:cTn id="129" dur="500"/>
                                        <p:tgtEl>
                                          <p:spTgt spid="527506"/>
                                        </p:tgtEl>
                                      </p:cBhvr>
                                    </p:animEffect>
                                  </p:childTnLst>
                                </p:cTn>
                              </p:par>
                            </p:childTnLst>
                          </p:cTn>
                        </p:par>
                        <p:par>
                          <p:cTn id="130" fill="hold" nodeType="afterGroup">
                            <p:stCondLst>
                              <p:cond delay="8500"/>
                            </p:stCondLst>
                            <p:childTnLst>
                              <p:par>
                                <p:cTn id="131" presetID="2" presetClass="entr" presetSubtype="4" fill="hold" nodeType="afterEffect">
                                  <p:stCondLst>
                                    <p:cond delay="0"/>
                                  </p:stCondLst>
                                  <p:childTnLst>
                                    <p:set>
                                      <p:cBhvr>
                                        <p:cTn id="132" dur="1" fill="hold">
                                          <p:stCondLst>
                                            <p:cond delay="0"/>
                                          </p:stCondLst>
                                        </p:cTn>
                                        <p:tgtEl>
                                          <p:spTgt spid="527518"/>
                                        </p:tgtEl>
                                        <p:attrNameLst>
                                          <p:attrName>style.visibility</p:attrName>
                                        </p:attrNameLst>
                                      </p:cBhvr>
                                      <p:to>
                                        <p:strVal val="visible"/>
                                      </p:to>
                                    </p:set>
                                    <p:anim calcmode="lin" valueType="num">
                                      <p:cBhvr additive="base">
                                        <p:cTn id="133" dur="500" fill="hold"/>
                                        <p:tgtEl>
                                          <p:spTgt spid="527518"/>
                                        </p:tgtEl>
                                        <p:attrNameLst>
                                          <p:attrName>ppt_x</p:attrName>
                                        </p:attrNameLst>
                                      </p:cBhvr>
                                      <p:tavLst>
                                        <p:tav tm="0">
                                          <p:val>
                                            <p:strVal val="#ppt_x"/>
                                          </p:val>
                                        </p:tav>
                                        <p:tav tm="100000">
                                          <p:val>
                                            <p:strVal val="#ppt_x"/>
                                          </p:val>
                                        </p:tav>
                                      </p:tavLst>
                                    </p:anim>
                                    <p:anim calcmode="lin" valueType="num">
                                      <p:cBhvr additive="base">
                                        <p:cTn id="134" dur="500" fill="hold"/>
                                        <p:tgtEl>
                                          <p:spTgt spid="527518"/>
                                        </p:tgtEl>
                                        <p:attrNameLst>
                                          <p:attrName>ppt_y</p:attrName>
                                        </p:attrNameLst>
                                      </p:cBhvr>
                                      <p:tavLst>
                                        <p:tav tm="0">
                                          <p:val>
                                            <p:strVal val="1+#ppt_h/2"/>
                                          </p:val>
                                        </p:tav>
                                        <p:tav tm="100000">
                                          <p:val>
                                            <p:strVal val="#ppt_y"/>
                                          </p:val>
                                        </p:tav>
                                      </p:tavLst>
                                    </p:anim>
                                  </p:childTnLst>
                                </p:cTn>
                              </p:par>
                            </p:childTnLst>
                          </p:cTn>
                        </p:par>
                        <p:par>
                          <p:cTn id="135" fill="hold" nodeType="afterGroup">
                            <p:stCondLst>
                              <p:cond delay="9000"/>
                            </p:stCondLst>
                            <p:childTnLst>
                              <p:par>
                                <p:cTn id="136" presetID="18" presetClass="entr" presetSubtype="12" fill="hold" grpId="0" nodeType="afterEffect">
                                  <p:stCondLst>
                                    <p:cond delay="0"/>
                                  </p:stCondLst>
                                  <p:childTnLst>
                                    <p:set>
                                      <p:cBhvr>
                                        <p:cTn id="137" dur="1" fill="hold">
                                          <p:stCondLst>
                                            <p:cond delay="0"/>
                                          </p:stCondLst>
                                        </p:cTn>
                                        <p:tgtEl>
                                          <p:spTgt spid="527494"/>
                                        </p:tgtEl>
                                        <p:attrNameLst>
                                          <p:attrName>style.visibility</p:attrName>
                                        </p:attrNameLst>
                                      </p:cBhvr>
                                      <p:to>
                                        <p:strVal val="visible"/>
                                      </p:to>
                                    </p:set>
                                    <p:animEffect transition="in" filter="strips(downLeft)">
                                      <p:cBhvr>
                                        <p:cTn id="138" dur="500"/>
                                        <p:tgtEl>
                                          <p:spTgt spid="52749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9" restart="whenNotActive" fill="hold" evtFilter="cancelBubble" nodeType="interactiveSeq">
                <p:stCondLst>
                  <p:cond evt="onClick" delay="0">
                    <p:tgtEl>
                      <p:spTgt spid="527363"/>
                    </p:tgtEl>
                  </p:cond>
                </p:stCondLst>
                <p:endSync evt="end" delay="0">
                  <p:rtn val="all"/>
                </p:endSync>
                <p:childTnLst>
                  <p:par>
                    <p:cTn id="140" fill="hold" nodeType="clickPar">
                      <p:stCondLst>
                        <p:cond delay="0"/>
                      </p:stCondLst>
                      <p:childTnLst>
                        <p:par>
                          <p:cTn id="141" fill="hold" nodeType="withGroup">
                            <p:stCondLst>
                              <p:cond delay="0"/>
                            </p:stCondLst>
                            <p:childTnLst>
                              <p:par>
                                <p:cTn id="142" presetID="2" presetClass="mediacall" presetSubtype="0" fill="hold" nodeType="clickEffect">
                                  <p:stCondLst>
                                    <p:cond delay="0"/>
                                  </p:stCondLst>
                                  <p:childTnLst>
                                    <p:cmd type="call" cmd="togglePause">
                                      <p:cBhvr>
                                        <p:cTn id="143" dur="1" fill="hold"/>
                                        <p:tgtEl>
                                          <p:spTgt spid="527363"/>
                                        </p:tgtEl>
                                      </p:cBhvr>
                                    </p:cmd>
                                  </p:childTnLst>
                                </p:cTn>
                              </p:par>
                            </p:childTnLst>
                          </p:cTn>
                        </p:par>
                      </p:childTnLst>
                    </p:cTn>
                  </p:par>
                </p:childTnLst>
              </p:cTn>
              <p:nextCondLst>
                <p:cond evt="onClick" delay="0">
                  <p:tgtEl>
                    <p:spTgt spid="527363"/>
                  </p:tgtEl>
                </p:cond>
              </p:nextCondLst>
            </p:seq>
            <p:video fullScrn="1">
              <p:cMediaNode>
                <p:cTn id="144" fill="hold" display="0">
                  <p:stCondLst>
                    <p:cond delay="indefinite"/>
                  </p:stCondLst>
                  <p:endCondLst>
                    <p:cond evt="onNext" delay="0">
                      <p:tgtEl>
                        <p:sldTgt/>
                      </p:tgtEl>
                    </p:cond>
                    <p:cond evt="onPrev" delay="0">
                      <p:tgtEl>
                        <p:sldTgt/>
                      </p:tgtEl>
                    </p:cond>
                  </p:endCondLst>
                </p:cTn>
                <p:tgtEl>
                  <p:spTgt spid="527363"/>
                </p:tgtEl>
              </p:cMediaNode>
            </p:video>
            <p:seq concurrent="1" nextAc="seek">
              <p:cTn id="145" restart="whenNotActive" fill="hold" evtFilter="cancelBubble" nodeType="interactiveSeq">
                <p:stCondLst>
                  <p:cond evt="onClick" delay="0">
                    <p:tgtEl>
                      <p:spTgt spid="527496"/>
                    </p:tgtEl>
                  </p:cond>
                </p:stCondLst>
                <p:endSync evt="end" delay="0">
                  <p:rtn val="all"/>
                </p:endSync>
                <p:childTnLst>
                  <p:par>
                    <p:cTn id="146" fill="hold" nodeType="clickPar">
                      <p:stCondLst>
                        <p:cond delay="0"/>
                      </p:stCondLst>
                      <p:childTnLst>
                        <p:par>
                          <p:cTn id="147" fill="hold" nodeType="withGroup">
                            <p:stCondLst>
                              <p:cond delay="0"/>
                            </p:stCondLst>
                            <p:childTnLst>
                              <p:par>
                                <p:cTn id="148" presetID="2" presetClass="mediacall" presetSubtype="0" fill="hold" nodeType="clickEffect">
                                  <p:stCondLst>
                                    <p:cond delay="0"/>
                                  </p:stCondLst>
                                  <p:childTnLst>
                                    <p:cmd type="call" cmd="togglePause">
                                      <p:cBhvr>
                                        <p:cTn id="149" dur="1" fill="hold"/>
                                        <p:tgtEl>
                                          <p:spTgt spid="527496"/>
                                        </p:tgtEl>
                                      </p:cBhvr>
                                    </p:cmd>
                                  </p:childTnLst>
                                </p:cTn>
                              </p:par>
                            </p:childTnLst>
                          </p:cTn>
                        </p:par>
                      </p:childTnLst>
                    </p:cTn>
                  </p:par>
                </p:childTnLst>
              </p:cTn>
              <p:nextCondLst>
                <p:cond evt="onClick" delay="0">
                  <p:tgtEl>
                    <p:spTgt spid="527496"/>
                  </p:tgtEl>
                </p:cond>
              </p:nextCondLst>
            </p:seq>
            <p:video fullScrn="1">
              <p:cMediaNode>
                <p:cTn id="150" fill="hold" display="0">
                  <p:stCondLst>
                    <p:cond delay="indefinite"/>
                  </p:stCondLst>
                  <p:endCondLst>
                    <p:cond evt="onNext" delay="0">
                      <p:tgtEl>
                        <p:sldTgt/>
                      </p:tgtEl>
                    </p:cond>
                    <p:cond evt="onPrev" delay="0">
                      <p:tgtEl>
                        <p:sldTgt/>
                      </p:tgtEl>
                    </p:cond>
                  </p:endCondLst>
                </p:cTn>
                <p:tgtEl>
                  <p:spTgt spid="527496"/>
                </p:tgtEl>
              </p:cMediaNode>
            </p:video>
          </p:childTnLst>
        </p:cTn>
      </p:par>
    </p:tnLst>
    <p:bldLst>
      <p:bldP spid="527371" grpId="0" animBg="1"/>
      <p:bldP spid="527484" grpId="0" animBg="1"/>
      <p:bldP spid="527485" grpId="0" animBg="1"/>
      <p:bldP spid="527492" grpId="0" animBg="1"/>
      <p:bldP spid="527493" grpId="0" animBg="1"/>
      <p:bldP spid="527494" grpId="0" animBg="1"/>
      <p:bldP spid="527502" grpId="0"/>
      <p:bldP spid="52750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8460" name="Group 76"/>
          <p:cNvGrpSpPr>
            <a:grpSpLocks/>
          </p:cNvGrpSpPr>
          <p:nvPr/>
        </p:nvGrpSpPr>
        <p:grpSpPr bwMode="auto">
          <a:xfrm>
            <a:off x="2771775" y="981075"/>
            <a:ext cx="4392613" cy="3144838"/>
            <a:chOff x="1746" y="618"/>
            <a:chExt cx="2767" cy="1981"/>
          </a:xfrm>
        </p:grpSpPr>
        <p:sp>
          <p:nvSpPr>
            <p:cNvPr id="528386" name="Rectangle 2"/>
            <p:cNvSpPr>
              <a:spLocks noChangeArrowheads="1"/>
            </p:cNvSpPr>
            <p:nvPr/>
          </p:nvSpPr>
          <p:spPr bwMode="auto">
            <a:xfrm flipH="1">
              <a:off x="1882" y="618"/>
              <a:ext cx="2313" cy="1678"/>
            </a:xfrm>
            <a:prstGeom prst="rect">
              <a:avLst/>
            </a:prstGeom>
            <a:gradFill rotWithShape="1">
              <a:gsLst>
                <a:gs pos="0">
                  <a:srgbClr val="99CCFF"/>
                </a:gs>
                <a:gs pos="100000">
                  <a:srgbClr val="99CCFF">
                    <a:gamma/>
                    <a:shade val="57647"/>
                    <a:invGamma/>
                  </a:srgbClr>
                </a:gs>
              </a:gsLst>
              <a:lin ang="5400000" scaled="1"/>
            </a:gradFill>
            <a:ln>
              <a:noFill/>
            </a:ln>
            <a:effectLst/>
            <a:scene3d>
              <a:camera prst="legacyObliqueTopRight"/>
              <a:lightRig rig="legacyFlat3" dir="b"/>
            </a:scene3d>
            <a:sp3d extrusionH="49200" prstMaterial="legacyMatte">
              <a:bevelT w="13500" h="13500" prst="angle"/>
              <a:bevelB w="13500" h="13500" prst="angle"/>
              <a:extrusionClr>
                <a:srgbClr val="99CCFF"/>
              </a:extrusionClr>
              <a:contourClr>
                <a:srgbClr val="99CCFF"/>
              </a:contour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8000" anchor="ctr">
              <a:flatTx/>
            </a:bodyPr>
            <a:lstStyle/>
            <a:p>
              <a:endParaRPr lang="en-US" altLang="en-US" sz="2800" b="1">
                <a:latin typeface="Arial" panose="020B0604020202020204" pitchFamily="34" charset="0"/>
              </a:endParaRPr>
            </a:p>
          </p:txBody>
        </p:sp>
        <p:sp>
          <p:nvSpPr>
            <p:cNvPr id="528459" name="Text Box 75"/>
            <p:cNvSpPr txBox="1">
              <a:spLocks noChangeArrowheads="1"/>
            </p:cNvSpPr>
            <p:nvPr/>
          </p:nvSpPr>
          <p:spPr bwMode="auto">
            <a:xfrm>
              <a:off x="1746" y="2387"/>
              <a:ext cx="2767" cy="212"/>
            </a:xfrm>
            <a:prstGeom prst="rect">
              <a:avLst/>
            </a:prstGeom>
            <a:noFill/>
            <a:ln>
              <a:noFill/>
            </a:ln>
            <a:effectLst/>
            <a:extLst>
              <a:ext uri="{909E8E84-426E-40DD-AFC4-6F175D3DCCD1}">
                <a14:hiddenFill xmlns:a14="http://schemas.microsoft.com/office/drawing/2010/main">
                  <a:gradFill rotWithShape="1">
                    <a:gsLst>
                      <a:gs pos="0">
                        <a:srgbClr val="00FF00"/>
                      </a:gs>
                      <a:gs pos="50000">
                        <a:srgbClr val="00FF00">
                          <a:gamma/>
                          <a:shade val="46275"/>
                          <a:invGamma/>
                        </a:srgbClr>
                      </a:gs>
                      <a:gs pos="100000">
                        <a:srgbClr val="00FF00"/>
                      </a:gs>
                    </a:gsLst>
                    <a:lin ang="18900000" scaled="1"/>
                  </a:gra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solidFill>
                    <a:srgbClr val="CC0000"/>
                  </a:solidFill>
                  <a:latin typeface="Times New Roman" panose="02020603050405020304" pitchFamily="18" charset="0"/>
                </a:rPr>
                <a:t>Dịch vụ qui trình lấy thông tin chi tiết sách</a:t>
              </a:r>
            </a:p>
          </p:txBody>
        </p:sp>
      </p:grpSp>
      <p:sp>
        <p:nvSpPr>
          <p:cNvPr id="528387" name="Rectangle 3"/>
          <p:cNvSpPr>
            <a:spLocks noGrp="1" noChangeArrowheads="1"/>
          </p:cNvSpPr>
          <p:nvPr>
            <p:ph type="title"/>
          </p:nvPr>
        </p:nvSpPr>
        <p:spPr>
          <a:xfrm>
            <a:off x="1377950" y="-171400"/>
            <a:ext cx="7308850" cy="1143000"/>
          </a:xfrm>
        </p:spPr>
        <p:txBody>
          <a:bodyPr/>
          <a:lstStyle/>
          <a:p>
            <a:r>
              <a:rPr lang="en-US" altLang="en-US" dirty="0" err="1"/>
              <a:t>Xem</a:t>
            </a:r>
            <a:r>
              <a:rPr lang="en-US" altLang="en-US" dirty="0"/>
              <a:t> chi </a:t>
            </a:r>
            <a:r>
              <a:rPr lang="en-US" altLang="en-US" dirty="0" err="1"/>
              <a:t>tiết</a:t>
            </a:r>
            <a:r>
              <a:rPr lang="en-US" altLang="en-US" dirty="0"/>
              <a:t> </a:t>
            </a:r>
            <a:r>
              <a:rPr lang="en-US" altLang="en-US" dirty="0" err="1"/>
              <a:t>sách</a:t>
            </a:r>
            <a:endParaRPr lang="en-US" altLang="en-US" dirty="0"/>
          </a:p>
        </p:txBody>
      </p:sp>
      <p:pic>
        <p:nvPicPr>
          <p:cNvPr id="528454" name="XemChiTietSach.avi">
            <a:hlinkClick r:id="" action="ppaction://media"/>
          </p:cNvPr>
          <p:cNvPicPr>
            <a:picLocks noGrp="1" noRot="1" noChangeAspect="1" noChangeArrowheads="1"/>
          </p:cNvPicPr>
          <p:nvPr>
            <p:ph sz="half" idx="2"/>
            <a:videoFile r:link="rId1"/>
          </p:nvPr>
        </p:nvPicPr>
        <p:blipFill>
          <a:blip r:embed="rId3">
            <a:extLst>
              <a:ext uri="{28A0092B-C50C-407E-A947-70E740481C1C}">
                <a14:useLocalDpi xmlns:a14="http://schemas.microsoft.com/office/drawing/2010/main" val="0"/>
              </a:ext>
            </a:extLst>
          </a:blip>
          <a:srcRect/>
          <a:stretch>
            <a:fillRect/>
          </a:stretch>
        </p:blipFill>
        <p:spPr>
          <a:xfrm>
            <a:off x="1116013" y="1485900"/>
            <a:ext cx="1295400" cy="1222375"/>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528453" name="Group 69"/>
          <p:cNvGrpSpPr>
            <a:grpSpLocks/>
          </p:cNvGrpSpPr>
          <p:nvPr/>
        </p:nvGrpSpPr>
        <p:grpSpPr bwMode="auto">
          <a:xfrm>
            <a:off x="-36513" y="1828800"/>
            <a:ext cx="1239838" cy="1168400"/>
            <a:chOff x="-23" y="1152"/>
            <a:chExt cx="781" cy="736"/>
          </a:xfrm>
        </p:grpSpPr>
        <p:pic>
          <p:nvPicPr>
            <p:cNvPr id="528389" name="Picture 5" descr="receptionis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 y="1152"/>
              <a:ext cx="416" cy="499"/>
            </a:xfrm>
            <a:prstGeom prst="rect">
              <a:avLst/>
            </a:prstGeom>
            <a:noFill/>
            <a:extLst>
              <a:ext uri="{909E8E84-426E-40DD-AFC4-6F175D3DCCD1}">
                <a14:hiddenFill xmlns:a14="http://schemas.microsoft.com/office/drawing/2010/main">
                  <a:solidFill>
                    <a:srgbClr val="FFFFFF"/>
                  </a:solidFill>
                </a14:hiddenFill>
              </a:ext>
            </a:extLst>
          </p:spPr>
        </p:pic>
        <p:sp>
          <p:nvSpPr>
            <p:cNvPr id="528390" name="Text Box 6"/>
            <p:cNvSpPr txBox="1">
              <a:spLocks noChangeArrowheads="1"/>
            </p:cNvSpPr>
            <p:nvPr/>
          </p:nvSpPr>
          <p:spPr bwMode="auto">
            <a:xfrm>
              <a:off x="-23" y="1696"/>
              <a:ext cx="78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Khách Hàng</a:t>
              </a:r>
            </a:p>
          </p:txBody>
        </p:sp>
      </p:grpSp>
      <p:sp>
        <p:nvSpPr>
          <p:cNvPr id="528391" name="Line 7"/>
          <p:cNvSpPr>
            <a:spLocks noChangeShapeType="1"/>
          </p:cNvSpPr>
          <p:nvPr/>
        </p:nvSpPr>
        <p:spPr bwMode="auto">
          <a:xfrm flipV="1">
            <a:off x="827088" y="2205038"/>
            <a:ext cx="288925" cy="5556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528393" name="Picture 9" descr="LooseBalls"/>
          <p:cNvPicPr>
            <a:picLocks noChangeAspect="1" noChangeArrowheads="1"/>
          </p:cNvPicPr>
          <p:nvPr/>
        </p:nvPicPr>
        <p:blipFill>
          <a:blip r:embed="rId5">
            <a:extLst>
              <a:ext uri="{28A0092B-C50C-407E-A947-70E740481C1C}">
                <a14:useLocalDpi xmlns:a14="http://schemas.microsoft.com/office/drawing/2010/main" val="0"/>
              </a:ext>
            </a:extLst>
          </a:blip>
          <a:srcRect l="32957" t="11674" r="33871" b="53"/>
          <a:stretch>
            <a:fillRect/>
          </a:stretch>
        </p:blipFill>
        <p:spPr bwMode="auto">
          <a:xfrm>
            <a:off x="4787900" y="2924175"/>
            <a:ext cx="896938" cy="936625"/>
          </a:xfrm>
          <a:prstGeom prst="rect">
            <a:avLst/>
          </a:prstGeom>
          <a:noFill/>
          <a:extLst>
            <a:ext uri="{909E8E84-426E-40DD-AFC4-6F175D3DCCD1}">
              <a14:hiddenFill xmlns:a14="http://schemas.microsoft.com/office/drawing/2010/main">
                <a:solidFill>
                  <a:srgbClr val="FFFFFF"/>
                </a:solidFill>
              </a14:hiddenFill>
            </a:ext>
          </a:extLst>
        </p:spPr>
      </p:pic>
      <p:pic>
        <p:nvPicPr>
          <p:cNvPr id="528396" name="Picture 12" descr="Connectivity_Sphe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500" y="7173913"/>
            <a:ext cx="5461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528397" name="Picture 13" descr="Reuse_Sphe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113" y="7173913"/>
            <a:ext cx="576262" cy="530225"/>
          </a:xfrm>
          <a:prstGeom prst="rect">
            <a:avLst/>
          </a:prstGeom>
          <a:noFill/>
          <a:extLst>
            <a:ext uri="{909E8E84-426E-40DD-AFC4-6F175D3DCCD1}">
              <a14:hiddenFill xmlns:a14="http://schemas.microsoft.com/office/drawing/2010/main">
                <a:solidFill>
                  <a:srgbClr val="FFFFFF"/>
                </a:solidFill>
              </a14:hiddenFill>
            </a:ext>
          </a:extLst>
        </p:spPr>
      </p:pic>
      <p:pic>
        <p:nvPicPr>
          <p:cNvPr id="528398" name="Picture 14" descr="LooseBalls"/>
          <p:cNvPicPr>
            <a:picLocks noChangeAspect="1" noChangeArrowheads="1"/>
          </p:cNvPicPr>
          <p:nvPr/>
        </p:nvPicPr>
        <p:blipFill>
          <a:blip r:embed="rId5">
            <a:extLst>
              <a:ext uri="{28A0092B-C50C-407E-A947-70E740481C1C}">
                <a14:useLocalDpi xmlns:a14="http://schemas.microsoft.com/office/drawing/2010/main" val="0"/>
              </a:ext>
            </a:extLst>
          </a:blip>
          <a:srcRect t="7939" r="64265" b="11263"/>
          <a:stretch>
            <a:fillRect/>
          </a:stretch>
        </p:blipFill>
        <p:spPr bwMode="auto">
          <a:xfrm>
            <a:off x="5762625" y="7031038"/>
            <a:ext cx="969963" cy="857250"/>
          </a:xfrm>
          <a:prstGeom prst="rect">
            <a:avLst/>
          </a:prstGeom>
          <a:noFill/>
          <a:extLst>
            <a:ext uri="{909E8E84-426E-40DD-AFC4-6F175D3DCCD1}">
              <a14:hiddenFill xmlns:a14="http://schemas.microsoft.com/office/drawing/2010/main">
                <a:solidFill>
                  <a:srgbClr val="FFFFFF"/>
                </a:solidFill>
              </a14:hiddenFill>
            </a:ext>
          </a:extLst>
        </p:spPr>
      </p:pic>
      <p:pic>
        <p:nvPicPr>
          <p:cNvPr id="528399" name="Picture 15" descr="LooseBalls"/>
          <p:cNvPicPr>
            <a:picLocks noChangeAspect="1" noChangeArrowheads="1"/>
          </p:cNvPicPr>
          <p:nvPr/>
        </p:nvPicPr>
        <p:blipFill>
          <a:blip r:embed="rId5">
            <a:extLst>
              <a:ext uri="{28A0092B-C50C-407E-A947-70E740481C1C}">
                <a14:useLocalDpi xmlns:a14="http://schemas.microsoft.com/office/drawing/2010/main" val="0"/>
              </a:ext>
            </a:extLst>
          </a:blip>
          <a:srcRect l="68660" b="18735"/>
          <a:stretch>
            <a:fillRect/>
          </a:stretch>
        </p:blipFill>
        <p:spPr bwMode="auto">
          <a:xfrm>
            <a:off x="7394575" y="6958013"/>
            <a:ext cx="849313" cy="863600"/>
          </a:xfrm>
          <a:prstGeom prst="rect">
            <a:avLst/>
          </a:prstGeom>
          <a:noFill/>
          <a:extLst>
            <a:ext uri="{909E8E84-426E-40DD-AFC4-6F175D3DCCD1}">
              <a14:hiddenFill xmlns:a14="http://schemas.microsoft.com/office/drawing/2010/main">
                <a:solidFill>
                  <a:srgbClr val="FFFFFF"/>
                </a:solidFill>
              </a14:hiddenFill>
            </a:ext>
          </a:extLst>
        </p:spPr>
      </p:pic>
      <p:pic>
        <p:nvPicPr>
          <p:cNvPr id="528400" name="Picture 16" descr="LooseBalls"/>
          <p:cNvPicPr>
            <a:picLocks noChangeAspect="1" noChangeArrowheads="1"/>
          </p:cNvPicPr>
          <p:nvPr/>
        </p:nvPicPr>
        <p:blipFill>
          <a:blip r:embed="rId5">
            <a:extLst>
              <a:ext uri="{28A0092B-C50C-407E-A947-70E740481C1C}">
                <a14:useLocalDpi xmlns:a14="http://schemas.microsoft.com/office/drawing/2010/main" val="0"/>
              </a:ext>
            </a:extLst>
          </a:blip>
          <a:srcRect l="32957" t="11674" r="33871" b="53"/>
          <a:stretch>
            <a:fillRect/>
          </a:stretch>
        </p:blipFill>
        <p:spPr bwMode="auto">
          <a:xfrm>
            <a:off x="4179888" y="6958013"/>
            <a:ext cx="896937" cy="936625"/>
          </a:xfrm>
          <a:prstGeom prst="rect">
            <a:avLst/>
          </a:prstGeom>
          <a:noFill/>
          <a:extLst>
            <a:ext uri="{909E8E84-426E-40DD-AFC4-6F175D3DCCD1}">
              <a14:hiddenFill xmlns:a14="http://schemas.microsoft.com/office/drawing/2010/main">
                <a:solidFill>
                  <a:srgbClr val="FFFFFF"/>
                </a:solidFill>
              </a14:hiddenFill>
            </a:ext>
          </a:extLst>
        </p:spPr>
      </p:pic>
      <p:pic>
        <p:nvPicPr>
          <p:cNvPr id="528401" name="Picture 17" descr="LooseBalls"/>
          <p:cNvPicPr>
            <a:picLocks noChangeAspect="1" noChangeArrowheads="1"/>
          </p:cNvPicPr>
          <p:nvPr/>
        </p:nvPicPr>
        <p:blipFill>
          <a:blip r:embed="rId5">
            <a:extLst>
              <a:ext uri="{28A0092B-C50C-407E-A947-70E740481C1C}">
                <a14:useLocalDpi xmlns:a14="http://schemas.microsoft.com/office/drawing/2010/main" val="0"/>
              </a:ext>
            </a:extLst>
          </a:blip>
          <a:srcRect t="7939" r="64265" b="11263"/>
          <a:stretch>
            <a:fillRect/>
          </a:stretch>
        </p:blipFill>
        <p:spPr bwMode="auto">
          <a:xfrm>
            <a:off x="3025775" y="1916113"/>
            <a:ext cx="969963" cy="857250"/>
          </a:xfrm>
          <a:prstGeom prst="rect">
            <a:avLst/>
          </a:prstGeom>
          <a:noFill/>
          <a:extLst>
            <a:ext uri="{909E8E84-426E-40DD-AFC4-6F175D3DCCD1}">
              <a14:hiddenFill xmlns:a14="http://schemas.microsoft.com/office/drawing/2010/main">
                <a:solidFill>
                  <a:srgbClr val="FFFFFF"/>
                </a:solidFill>
              </a14:hiddenFill>
            </a:ext>
          </a:extLst>
        </p:spPr>
      </p:pic>
      <p:sp>
        <p:nvSpPr>
          <p:cNvPr id="528402" name="Line 18"/>
          <p:cNvSpPr>
            <a:spLocks noChangeShapeType="1"/>
          </p:cNvSpPr>
          <p:nvPr/>
        </p:nvSpPr>
        <p:spPr bwMode="auto">
          <a:xfrm>
            <a:off x="3635375" y="2349500"/>
            <a:ext cx="1584325" cy="21590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28403" name="Line 19"/>
          <p:cNvSpPr>
            <a:spLocks noChangeShapeType="1"/>
          </p:cNvSpPr>
          <p:nvPr/>
        </p:nvSpPr>
        <p:spPr bwMode="auto">
          <a:xfrm flipV="1">
            <a:off x="3492500" y="1341438"/>
            <a:ext cx="647700" cy="719137"/>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28404" name="Line 20"/>
          <p:cNvSpPr>
            <a:spLocks noChangeShapeType="1"/>
          </p:cNvSpPr>
          <p:nvPr/>
        </p:nvSpPr>
        <p:spPr bwMode="auto">
          <a:xfrm>
            <a:off x="3635375" y="2492375"/>
            <a:ext cx="1368425" cy="792163"/>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28405" name="Line 21"/>
          <p:cNvSpPr>
            <a:spLocks noChangeShapeType="1"/>
          </p:cNvSpPr>
          <p:nvPr/>
        </p:nvSpPr>
        <p:spPr bwMode="auto">
          <a:xfrm flipV="1">
            <a:off x="3708400" y="1989138"/>
            <a:ext cx="1223963" cy="21590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28409" name="Line 25"/>
          <p:cNvSpPr>
            <a:spLocks noChangeShapeType="1"/>
          </p:cNvSpPr>
          <p:nvPr/>
        </p:nvSpPr>
        <p:spPr bwMode="auto">
          <a:xfrm>
            <a:off x="5219700" y="3573463"/>
            <a:ext cx="215900" cy="935037"/>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8411" name="Line 27"/>
          <p:cNvSpPr>
            <a:spLocks noChangeShapeType="1"/>
          </p:cNvSpPr>
          <p:nvPr/>
        </p:nvSpPr>
        <p:spPr bwMode="auto">
          <a:xfrm>
            <a:off x="5651500" y="2708275"/>
            <a:ext cx="1728788" cy="1873250"/>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28437" name="Group 53"/>
          <p:cNvGrpSpPr>
            <a:grpSpLocks/>
          </p:cNvGrpSpPr>
          <p:nvPr/>
        </p:nvGrpSpPr>
        <p:grpSpPr bwMode="auto">
          <a:xfrm>
            <a:off x="2195513" y="1916113"/>
            <a:ext cx="1239837" cy="360362"/>
            <a:chOff x="1383" y="1207"/>
            <a:chExt cx="781" cy="227"/>
          </a:xfrm>
        </p:grpSpPr>
        <p:sp>
          <p:nvSpPr>
            <p:cNvPr id="528406" name="Line 22"/>
            <p:cNvSpPr>
              <a:spLocks noChangeShapeType="1"/>
            </p:cNvSpPr>
            <p:nvPr/>
          </p:nvSpPr>
          <p:spPr bwMode="auto">
            <a:xfrm flipV="1">
              <a:off x="1474" y="1434"/>
              <a:ext cx="544" cy="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28413" name="Text Box 29"/>
            <p:cNvSpPr txBox="1">
              <a:spLocks noChangeArrowheads="1"/>
            </p:cNvSpPr>
            <p:nvPr/>
          </p:nvSpPr>
          <p:spPr bwMode="auto">
            <a:xfrm>
              <a:off x="1383" y="1207"/>
              <a:ext cx="78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CC0000"/>
                  </a:solidFill>
                  <a:latin typeface="Arial" panose="020B0604020202020204" pitchFamily="34" charset="0"/>
                </a:rPr>
                <a:t>MaSach</a:t>
              </a:r>
            </a:p>
          </p:txBody>
        </p:sp>
      </p:grpSp>
      <p:grpSp>
        <p:nvGrpSpPr>
          <p:cNvPr id="528432" name="Group 48"/>
          <p:cNvGrpSpPr>
            <a:grpSpLocks/>
          </p:cNvGrpSpPr>
          <p:nvPr/>
        </p:nvGrpSpPr>
        <p:grpSpPr bwMode="auto">
          <a:xfrm>
            <a:off x="179388" y="4437063"/>
            <a:ext cx="2824162" cy="1017587"/>
            <a:chOff x="113" y="2205"/>
            <a:chExt cx="1779" cy="641"/>
          </a:xfrm>
        </p:grpSpPr>
        <p:pic>
          <p:nvPicPr>
            <p:cNvPr id="528395" name="Picture 11" descr="LooseBalls"/>
            <p:cNvPicPr>
              <a:picLocks noChangeAspect="1" noChangeArrowheads="1"/>
            </p:cNvPicPr>
            <p:nvPr/>
          </p:nvPicPr>
          <p:blipFill>
            <a:blip r:embed="rId5">
              <a:extLst>
                <a:ext uri="{28A0092B-C50C-407E-A947-70E740481C1C}">
                  <a14:useLocalDpi xmlns:a14="http://schemas.microsoft.com/office/drawing/2010/main" val="0"/>
                </a:ext>
              </a:extLst>
            </a:blip>
            <a:srcRect t="7939" r="64265" b="11263"/>
            <a:stretch>
              <a:fillRect/>
            </a:stretch>
          </p:blipFill>
          <p:spPr bwMode="auto">
            <a:xfrm>
              <a:off x="748" y="2205"/>
              <a:ext cx="611" cy="540"/>
            </a:xfrm>
            <a:prstGeom prst="rect">
              <a:avLst/>
            </a:prstGeom>
            <a:noFill/>
            <a:extLst>
              <a:ext uri="{909E8E84-426E-40DD-AFC4-6F175D3DCCD1}">
                <a14:hiddenFill xmlns:a14="http://schemas.microsoft.com/office/drawing/2010/main">
                  <a:solidFill>
                    <a:srgbClr val="FFFFFF"/>
                  </a:solidFill>
                </a14:hiddenFill>
              </a:ext>
            </a:extLst>
          </p:spPr>
        </p:pic>
        <p:sp>
          <p:nvSpPr>
            <p:cNvPr id="528417" name="Text Box 33"/>
            <p:cNvSpPr txBox="1">
              <a:spLocks noChangeArrowheads="1"/>
            </p:cNvSpPr>
            <p:nvPr/>
          </p:nvSpPr>
          <p:spPr bwMode="auto">
            <a:xfrm>
              <a:off x="113" y="2654"/>
              <a:ext cx="17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SachService</a:t>
              </a:r>
            </a:p>
          </p:txBody>
        </p:sp>
      </p:grpSp>
      <p:grpSp>
        <p:nvGrpSpPr>
          <p:cNvPr id="528440" name="Group 56"/>
          <p:cNvGrpSpPr>
            <a:grpSpLocks/>
          </p:cNvGrpSpPr>
          <p:nvPr/>
        </p:nvGrpSpPr>
        <p:grpSpPr bwMode="auto">
          <a:xfrm>
            <a:off x="4124325" y="4365625"/>
            <a:ext cx="2824163" cy="1096963"/>
            <a:chOff x="1474" y="2568"/>
            <a:chExt cx="1779" cy="691"/>
          </a:xfrm>
        </p:grpSpPr>
        <p:pic>
          <p:nvPicPr>
            <p:cNvPr id="528408" name="Picture 24" descr="LooseBalls"/>
            <p:cNvPicPr>
              <a:picLocks noChangeAspect="1" noChangeArrowheads="1"/>
            </p:cNvPicPr>
            <p:nvPr/>
          </p:nvPicPr>
          <p:blipFill>
            <a:blip r:embed="rId5">
              <a:extLst>
                <a:ext uri="{28A0092B-C50C-407E-A947-70E740481C1C}">
                  <a14:useLocalDpi xmlns:a14="http://schemas.microsoft.com/office/drawing/2010/main" val="0"/>
                </a:ext>
              </a:extLst>
            </a:blip>
            <a:srcRect l="32957" t="11674" r="33871" b="53"/>
            <a:stretch>
              <a:fillRect/>
            </a:stretch>
          </p:blipFill>
          <p:spPr bwMode="auto">
            <a:xfrm>
              <a:off x="2088" y="2568"/>
              <a:ext cx="565" cy="590"/>
            </a:xfrm>
            <a:prstGeom prst="rect">
              <a:avLst/>
            </a:prstGeom>
            <a:noFill/>
            <a:extLst>
              <a:ext uri="{909E8E84-426E-40DD-AFC4-6F175D3DCCD1}">
                <a14:hiddenFill xmlns:a14="http://schemas.microsoft.com/office/drawing/2010/main">
                  <a:solidFill>
                    <a:srgbClr val="FFFFFF"/>
                  </a:solidFill>
                </a14:hiddenFill>
              </a:ext>
            </a:extLst>
          </p:spPr>
        </p:pic>
        <p:sp>
          <p:nvSpPr>
            <p:cNvPr id="528418" name="Text Box 34"/>
            <p:cNvSpPr txBox="1">
              <a:spLocks noChangeArrowheads="1"/>
            </p:cNvSpPr>
            <p:nvPr/>
          </p:nvSpPr>
          <p:spPr bwMode="auto">
            <a:xfrm>
              <a:off x="1474" y="3067"/>
              <a:ext cx="17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DanhMucService</a:t>
              </a:r>
            </a:p>
          </p:txBody>
        </p:sp>
      </p:grpSp>
      <p:pic>
        <p:nvPicPr>
          <p:cNvPr id="528424" name="Picture 40" descr="Connectivity_Sphe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175" y="981075"/>
            <a:ext cx="5461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528425" name="Picture 41" descr="Reuse_Sphe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9700" y="2349500"/>
            <a:ext cx="576263" cy="530225"/>
          </a:xfrm>
          <a:prstGeom prst="rect">
            <a:avLst/>
          </a:prstGeom>
          <a:noFill/>
          <a:extLst>
            <a:ext uri="{909E8E84-426E-40DD-AFC4-6F175D3DCCD1}">
              <a14:hiddenFill xmlns:a14="http://schemas.microsoft.com/office/drawing/2010/main">
                <a:solidFill>
                  <a:srgbClr val="FFFFFF"/>
                </a:solidFill>
              </a14:hiddenFill>
            </a:ext>
          </a:extLst>
        </p:spPr>
      </p:pic>
      <p:grpSp>
        <p:nvGrpSpPr>
          <p:cNvPr id="528449" name="Group 65"/>
          <p:cNvGrpSpPr>
            <a:grpSpLocks/>
          </p:cNvGrpSpPr>
          <p:nvPr/>
        </p:nvGrpSpPr>
        <p:grpSpPr bwMode="auto">
          <a:xfrm>
            <a:off x="4572000" y="963613"/>
            <a:ext cx="2663825" cy="304800"/>
            <a:chOff x="2880" y="607"/>
            <a:chExt cx="1678" cy="192"/>
          </a:xfrm>
        </p:grpSpPr>
        <p:sp>
          <p:nvSpPr>
            <p:cNvPr id="528416" name="Text Box 32"/>
            <p:cNvSpPr txBox="1">
              <a:spLocks noChangeArrowheads="1"/>
            </p:cNvSpPr>
            <p:nvPr/>
          </p:nvSpPr>
          <p:spPr bwMode="auto">
            <a:xfrm>
              <a:off x="3107" y="607"/>
              <a:ext cx="113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CC0000"/>
                  </a:solidFill>
                  <a:latin typeface="Arial" panose="020B0604020202020204" pitchFamily="34" charset="0"/>
                </a:rPr>
                <a:t>NhaCungCap</a:t>
              </a:r>
            </a:p>
          </p:txBody>
        </p:sp>
        <p:sp>
          <p:nvSpPr>
            <p:cNvPr id="528431" name="Line 47"/>
            <p:cNvSpPr>
              <a:spLocks noChangeShapeType="1"/>
            </p:cNvSpPr>
            <p:nvPr/>
          </p:nvSpPr>
          <p:spPr bwMode="auto">
            <a:xfrm>
              <a:off x="2880" y="799"/>
              <a:ext cx="1678" cy="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grpSp>
      <p:grpSp>
        <p:nvGrpSpPr>
          <p:cNvPr id="528434" name="Group 50"/>
          <p:cNvGrpSpPr>
            <a:grpSpLocks/>
          </p:cNvGrpSpPr>
          <p:nvPr/>
        </p:nvGrpSpPr>
        <p:grpSpPr bwMode="auto">
          <a:xfrm>
            <a:off x="2252663" y="4652963"/>
            <a:ext cx="2824162" cy="792162"/>
            <a:chOff x="3923" y="2840"/>
            <a:chExt cx="1779" cy="499"/>
          </a:xfrm>
        </p:grpSpPr>
        <p:sp>
          <p:nvSpPr>
            <p:cNvPr id="528419" name="Text Box 35"/>
            <p:cNvSpPr txBox="1">
              <a:spLocks noChangeArrowheads="1"/>
            </p:cNvSpPr>
            <p:nvPr/>
          </p:nvSpPr>
          <p:spPr bwMode="auto">
            <a:xfrm>
              <a:off x="3923" y="3147"/>
              <a:ext cx="17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NhaCungCapService</a:t>
              </a:r>
            </a:p>
          </p:txBody>
        </p:sp>
        <p:pic>
          <p:nvPicPr>
            <p:cNvPr id="528433" name="Picture 49" descr="Connectivity_Sphe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4" y="2840"/>
              <a:ext cx="344" cy="324"/>
            </a:xfrm>
            <a:prstGeom prst="rect">
              <a:avLst/>
            </a:prstGeom>
            <a:noFill/>
            <a:extLst>
              <a:ext uri="{909E8E84-426E-40DD-AFC4-6F175D3DCCD1}">
                <a14:hiddenFill xmlns:a14="http://schemas.microsoft.com/office/drawing/2010/main">
                  <a:solidFill>
                    <a:srgbClr val="FFFFFF"/>
                  </a:solidFill>
                </a14:hiddenFill>
              </a:ext>
            </a:extLst>
          </p:spPr>
        </p:pic>
      </p:grpSp>
      <p:pic>
        <p:nvPicPr>
          <p:cNvPr id="528435" name="Picture 51" descr="LooseBalls"/>
          <p:cNvPicPr>
            <a:picLocks noChangeAspect="1" noChangeArrowheads="1"/>
          </p:cNvPicPr>
          <p:nvPr/>
        </p:nvPicPr>
        <p:blipFill>
          <a:blip r:embed="rId5">
            <a:extLst>
              <a:ext uri="{28A0092B-C50C-407E-A947-70E740481C1C}">
                <a14:useLocalDpi xmlns:a14="http://schemas.microsoft.com/office/drawing/2010/main" val="0"/>
              </a:ext>
            </a:extLst>
          </a:blip>
          <a:srcRect t="7939" r="64265" b="11263"/>
          <a:stretch>
            <a:fillRect/>
          </a:stretch>
        </p:blipFill>
        <p:spPr bwMode="auto">
          <a:xfrm>
            <a:off x="4716463" y="1563688"/>
            <a:ext cx="969962" cy="857250"/>
          </a:xfrm>
          <a:prstGeom prst="rect">
            <a:avLst/>
          </a:prstGeom>
          <a:noFill/>
          <a:extLst>
            <a:ext uri="{909E8E84-426E-40DD-AFC4-6F175D3DCCD1}">
              <a14:hiddenFill xmlns:a14="http://schemas.microsoft.com/office/drawing/2010/main">
                <a:solidFill>
                  <a:srgbClr val="FFFFFF"/>
                </a:solidFill>
              </a14:hiddenFill>
            </a:ext>
          </a:extLst>
        </p:spPr>
      </p:pic>
      <p:grpSp>
        <p:nvGrpSpPr>
          <p:cNvPr id="528439" name="Group 55"/>
          <p:cNvGrpSpPr>
            <a:grpSpLocks/>
          </p:cNvGrpSpPr>
          <p:nvPr/>
        </p:nvGrpSpPr>
        <p:grpSpPr bwMode="auto">
          <a:xfrm>
            <a:off x="6084888" y="4581525"/>
            <a:ext cx="2824162" cy="881063"/>
            <a:chOff x="2517" y="2659"/>
            <a:chExt cx="1779" cy="555"/>
          </a:xfrm>
        </p:grpSpPr>
        <p:sp>
          <p:nvSpPr>
            <p:cNvPr id="528436" name="Text Box 52"/>
            <p:cNvSpPr txBox="1">
              <a:spLocks noChangeArrowheads="1"/>
            </p:cNvSpPr>
            <p:nvPr/>
          </p:nvSpPr>
          <p:spPr bwMode="auto">
            <a:xfrm>
              <a:off x="2517" y="3022"/>
              <a:ext cx="17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BinhLuanService</a:t>
              </a:r>
            </a:p>
          </p:txBody>
        </p:sp>
        <p:pic>
          <p:nvPicPr>
            <p:cNvPr id="528438" name="Picture 54" descr="Reuse_Sphe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3" y="2659"/>
              <a:ext cx="363" cy="334"/>
            </a:xfrm>
            <a:prstGeom prst="rect">
              <a:avLst/>
            </a:prstGeom>
            <a:noFill/>
            <a:extLst>
              <a:ext uri="{909E8E84-426E-40DD-AFC4-6F175D3DCCD1}">
                <a14:hiddenFill xmlns:a14="http://schemas.microsoft.com/office/drawing/2010/main">
                  <a:solidFill>
                    <a:srgbClr val="FFFFFF"/>
                  </a:solidFill>
                </a14:hiddenFill>
              </a:ext>
            </a:extLst>
          </p:spPr>
        </p:pic>
      </p:grpSp>
      <p:sp>
        <p:nvSpPr>
          <p:cNvPr id="528441" name="Line 57"/>
          <p:cNvSpPr>
            <a:spLocks noChangeShapeType="1"/>
          </p:cNvSpPr>
          <p:nvPr/>
        </p:nvSpPr>
        <p:spPr bwMode="auto">
          <a:xfrm flipH="1">
            <a:off x="3635375" y="1412875"/>
            <a:ext cx="719138" cy="3168650"/>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8442" name="Line 58"/>
          <p:cNvSpPr>
            <a:spLocks noChangeShapeType="1"/>
          </p:cNvSpPr>
          <p:nvPr/>
        </p:nvSpPr>
        <p:spPr bwMode="auto">
          <a:xfrm flipH="1">
            <a:off x="1763713" y="2276475"/>
            <a:ext cx="1728787" cy="2305050"/>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8443" name="Line 59"/>
          <p:cNvSpPr>
            <a:spLocks noChangeShapeType="1"/>
          </p:cNvSpPr>
          <p:nvPr/>
        </p:nvSpPr>
        <p:spPr bwMode="auto">
          <a:xfrm flipH="1">
            <a:off x="1835150" y="1916113"/>
            <a:ext cx="3313113" cy="2736850"/>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28450" name="Group 66"/>
          <p:cNvGrpSpPr>
            <a:grpSpLocks/>
          </p:cNvGrpSpPr>
          <p:nvPr/>
        </p:nvGrpSpPr>
        <p:grpSpPr bwMode="auto">
          <a:xfrm>
            <a:off x="5364163" y="1557338"/>
            <a:ext cx="1871662" cy="358775"/>
            <a:chOff x="3379" y="981"/>
            <a:chExt cx="1179" cy="226"/>
          </a:xfrm>
        </p:grpSpPr>
        <p:sp>
          <p:nvSpPr>
            <p:cNvPr id="528407" name="Line 23"/>
            <p:cNvSpPr>
              <a:spLocks noChangeShapeType="1"/>
            </p:cNvSpPr>
            <p:nvPr/>
          </p:nvSpPr>
          <p:spPr bwMode="auto">
            <a:xfrm>
              <a:off x="3424" y="1207"/>
              <a:ext cx="1134" cy="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28444" name="Text Box 60"/>
            <p:cNvSpPr txBox="1">
              <a:spLocks noChangeArrowheads="1"/>
            </p:cNvSpPr>
            <p:nvPr/>
          </p:nvSpPr>
          <p:spPr bwMode="auto">
            <a:xfrm>
              <a:off x="3379" y="981"/>
              <a:ext cx="113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CC0000"/>
                  </a:solidFill>
                  <a:latin typeface="Arial" panose="020B0604020202020204" pitchFamily="34" charset="0"/>
                </a:rPr>
                <a:t>Sach</a:t>
              </a:r>
            </a:p>
          </p:txBody>
        </p:sp>
      </p:grpSp>
      <p:grpSp>
        <p:nvGrpSpPr>
          <p:cNvPr id="528452" name="Group 68"/>
          <p:cNvGrpSpPr>
            <a:grpSpLocks/>
          </p:cNvGrpSpPr>
          <p:nvPr/>
        </p:nvGrpSpPr>
        <p:grpSpPr bwMode="auto">
          <a:xfrm>
            <a:off x="4787900" y="3068638"/>
            <a:ext cx="3024188" cy="360362"/>
            <a:chOff x="3016" y="1933"/>
            <a:chExt cx="1905" cy="227"/>
          </a:xfrm>
        </p:grpSpPr>
        <p:sp>
          <p:nvSpPr>
            <p:cNvPr id="528429" name="Line 45"/>
            <p:cNvSpPr>
              <a:spLocks noChangeShapeType="1"/>
            </p:cNvSpPr>
            <p:nvPr/>
          </p:nvSpPr>
          <p:spPr bwMode="auto">
            <a:xfrm>
              <a:off x="3379" y="2115"/>
              <a:ext cx="1179" cy="45"/>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28445" name="Text Box 61"/>
            <p:cNvSpPr txBox="1">
              <a:spLocks noChangeArrowheads="1"/>
            </p:cNvSpPr>
            <p:nvPr/>
          </p:nvSpPr>
          <p:spPr bwMode="auto">
            <a:xfrm>
              <a:off x="3016" y="1933"/>
              <a:ext cx="190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CC0000"/>
                  </a:solidFill>
                  <a:latin typeface="Arial" panose="020B0604020202020204" pitchFamily="34" charset="0"/>
                </a:rPr>
                <a:t>DanhSachDanhMuc</a:t>
              </a:r>
            </a:p>
          </p:txBody>
        </p:sp>
      </p:grpSp>
      <p:grpSp>
        <p:nvGrpSpPr>
          <p:cNvPr id="528451" name="Group 67"/>
          <p:cNvGrpSpPr>
            <a:grpSpLocks/>
          </p:cNvGrpSpPr>
          <p:nvPr/>
        </p:nvGrpSpPr>
        <p:grpSpPr bwMode="auto">
          <a:xfrm>
            <a:off x="5003800" y="2260600"/>
            <a:ext cx="3024188" cy="376238"/>
            <a:chOff x="3152" y="1424"/>
            <a:chExt cx="1905" cy="237"/>
          </a:xfrm>
        </p:grpSpPr>
        <p:sp>
          <p:nvSpPr>
            <p:cNvPr id="528430" name="Line 46"/>
            <p:cNvSpPr>
              <a:spLocks noChangeShapeType="1"/>
            </p:cNvSpPr>
            <p:nvPr/>
          </p:nvSpPr>
          <p:spPr bwMode="auto">
            <a:xfrm>
              <a:off x="3606" y="1616"/>
              <a:ext cx="997" cy="45"/>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28448" name="Text Box 64"/>
            <p:cNvSpPr txBox="1">
              <a:spLocks noChangeArrowheads="1"/>
            </p:cNvSpPr>
            <p:nvPr/>
          </p:nvSpPr>
          <p:spPr bwMode="auto">
            <a:xfrm>
              <a:off x="3152" y="1424"/>
              <a:ext cx="190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CC0000"/>
                  </a:solidFill>
                  <a:latin typeface="Arial" panose="020B0604020202020204" pitchFamily="34" charset="0"/>
                </a:rPr>
                <a:t>DanhSachBinhLuan</a:t>
              </a:r>
            </a:p>
          </p:txBody>
        </p:sp>
      </p:grpSp>
      <p:pic>
        <p:nvPicPr>
          <p:cNvPr id="528457" name="XemChiTietSach.avi">
            <a:hlinkClick r:id="" action="ppaction://media"/>
          </p:cNvPr>
          <p:cNvPicPr>
            <a:picLocks noGrp="1" noRot="1" noChangeAspect="1" noChangeArrowheads="1"/>
          </p:cNvPicPr>
          <p:nvPr>
            <p:ph sz="half" idx="1"/>
            <a:videoFile r:link="rId1"/>
          </p:nvPr>
        </p:nvPicPr>
        <p:blipFill>
          <a:blip r:embed="rId3">
            <a:extLst>
              <a:ext uri="{28A0092B-C50C-407E-A947-70E740481C1C}">
                <a14:useLocalDpi xmlns:a14="http://schemas.microsoft.com/office/drawing/2010/main" val="0"/>
              </a:ext>
            </a:extLst>
          </a:blip>
          <a:srcRect/>
          <a:stretch>
            <a:fillRect/>
          </a:stretch>
        </p:blipFill>
        <p:spPr>
          <a:xfrm>
            <a:off x="7380288" y="981075"/>
            <a:ext cx="1368425" cy="2592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7619836"/>
      </p:ext>
    </p:extLst>
  </p:cSld>
  <p:clrMapOvr>
    <a:masterClrMapping/>
  </p:clrMapOvr>
  <p:transition advTm="45625"/>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528453"/>
                                        </p:tgtEl>
                                        <p:attrNameLst>
                                          <p:attrName>style.visibility</p:attrName>
                                        </p:attrNameLst>
                                      </p:cBhvr>
                                      <p:to>
                                        <p:strVal val="visible"/>
                                      </p:to>
                                    </p:set>
                                    <p:anim calcmode="lin" valueType="num">
                                      <p:cBhvr>
                                        <p:cTn id="7" dur="500" fill="hold"/>
                                        <p:tgtEl>
                                          <p:spTgt spid="528453"/>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528453"/>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528453"/>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528453"/>
                                        </p:tgtEl>
                                        <p:attrNameLst>
                                          <p:attrName>ppt_y</p:attrName>
                                        </p:attrNameLst>
                                      </p:cBhvr>
                                      <p:tavLst>
                                        <p:tav tm="0">
                                          <p:val>
                                            <p:strVal val="#ppt_y"/>
                                          </p:val>
                                        </p:tav>
                                        <p:tav tm="100000">
                                          <p:val>
                                            <p:strVal val="#ppt_y"/>
                                          </p:val>
                                        </p:tav>
                                      </p:tavLst>
                                    </p:anim>
                                  </p:childTnLst>
                                </p:cTn>
                              </p:par>
                            </p:childTnLst>
                          </p:cTn>
                        </p:par>
                        <p:par>
                          <p:cTn id="11" fill="hold" nodeType="afterGroup">
                            <p:stCondLst>
                              <p:cond delay="1000"/>
                            </p:stCondLst>
                            <p:childTnLst>
                              <p:par>
                                <p:cTn id="12" presetID="39" presetClass="entr" presetSubtype="0" accel="100000" fill="hold" grpId="0" nodeType="afterEffect">
                                  <p:stCondLst>
                                    <p:cond delay="0"/>
                                  </p:stCondLst>
                                  <p:childTnLst>
                                    <p:set>
                                      <p:cBhvr>
                                        <p:cTn id="13" dur="1" fill="hold">
                                          <p:stCondLst>
                                            <p:cond delay="0"/>
                                          </p:stCondLst>
                                        </p:cTn>
                                        <p:tgtEl>
                                          <p:spTgt spid="528391"/>
                                        </p:tgtEl>
                                        <p:attrNameLst>
                                          <p:attrName>style.visibility</p:attrName>
                                        </p:attrNameLst>
                                      </p:cBhvr>
                                      <p:to>
                                        <p:strVal val="visible"/>
                                      </p:to>
                                    </p:set>
                                    <p:anim calcmode="lin" valueType="num">
                                      <p:cBhvr>
                                        <p:cTn id="14" dur="500" fill="hold"/>
                                        <p:tgtEl>
                                          <p:spTgt spid="528391"/>
                                        </p:tgtEl>
                                        <p:attrNameLst>
                                          <p:attrName>ppt_h</p:attrName>
                                        </p:attrNameLst>
                                      </p:cBhvr>
                                      <p:tavLst>
                                        <p:tav tm="0">
                                          <p:val>
                                            <p:strVal val="#ppt_h/20"/>
                                          </p:val>
                                        </p:tav>
                                        <p:tav tm="50000">
                                          <p:val>
                                            <p:strVal val="#ppt_h/20"/>
                                          </p:val>
                                        </p:tav>
                                        <p:tav tm="100000">
                                          <p:val>
                                            <p:strVal val="#ppt_h"/>
                                          </p:val>
                                        </p:tav>
                                      </p:tavLst>
                                    </p:anim>
                                    <p:anim calcmode="lin" valueType="num">
                                      <p:cBhvr>
                                        <p:cTn id="15" dur="500" fill="hold"/>
                                        <p:tgtEl>
                                          <p:spTgt spid="528391"/>
                                        </p:tgtEl>
                                        <p:attrNameLst>
                                          <p:attrName>ppt_w</p:attrName>
                                        </p:attrNameLst>
                                      </p:cBhvr>
                                      <p:tavLst>
                                        <p:tav tm="0">
                                          <p:val>
                                            <p:strVal val="#ppt_w+.3"/>
                                          </p:val>
                                        </p:tav>
                                        <p:tav tm="50000">
                                          <p:val>
                                            <p:strVal val="#ppt_w+.3"/>
                                          </p:val>
                                        </p:tav>
                                        <p:tav tm="100000">
                                          <p:val>
                                            <p:strVal val="#ppt_w"/>
                                          </p:val>
                                        </p:tav>
                                      </p:tavLst>
                                    </p:anim>
                                    <p:anim calcmode="lin" valueType="num">
                                      <p:cBhvr>
                                        <p:cTn id="16" dur="500" fill="hold"/>
                                        <p:tgtEl>
                                          <p:spTgt spid="528391"/>
                                        </p:tgtEl>
                                        <p:attrNameLst>
                                          <p:attrName>ppt_x</p:attrName>
                                        </p:attrNameLst>
                                      </p:cBhvr>
                                      <p:tavLst>
                                        <p:tav tm="0">
                                          <p:val>
                                            <p:strVal val="#ppt_x-.3"/>
                                          </p:val>
                                        </p:tav>
                                        <p:tav tm="50000">
                                          <p:val>
                                            <p:strVal val="#ppt_x"/>
                                          </p:val>
                                        </p:tav>
                                        <p:tav tm="100000">
                                          <p:val>
                                            <p:strVal val="#ppt_x"/>
                                          </p:val>
                                        </p:tav>
                                      </p:tavLst>
                                    </p:anim>
                                    <p:anim calcmode="lin" valueType="num">
                                      <p:cBhvr>
                                        <p:cTn id="17" dur="500" fill="hold"/>
                                        <p:tgtEl>
                                          <p:spTgt spid="528391"/>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39" presetClass="entr" presetSubtype="0" accel="100000" fill="hold" nodeType="afterEffect">
                                  <p:stCondLst>
                                    <p:cond delay="0"/>
                                  </p:stCondLst>
                                  <p:childTnLst>
                                    <p:set>
                                      <p:cBhvr>
                                        <p:cTn id="20" dur="1" fill="hold">
                                          <p:stCondLst>
                                            <p:cond delay="0"/>
                                          </p:stCondLst>
                                        </p:cTn>
                                        <p:tgtEl>
                                          <p:spTgt spid="528454"/>
                                        </p:tgtEl>
                                        <p:attrNameLst>
                                          <p:attrName>style.visibility</p:attrName>
                                        </p:attrNameLst>
                                      </p:cBhvr>
                                      <p:to>
                                        <p:strVal val="visible"/>
                                      </p:to>
                                    </p:set>
                                    <p:anim calcmode="lin" valueType="num">
                                      <p:cBhvr>
                                        <p:cTn id="21" dur="500" fill="hold"/>
                                        <p:tgtEl>
                                          <p:spTgt spid="528454"/>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528454"/>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528454"/>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528454"/>
                                        </p:tgtEl>
                                        <p:attrNameLst>
                                          <p:attrName>ppt_y</p:attrName>
                                        </p:attrNameLst>
                                      </p:cBhvr>
                                      <p:tavLst>
                                        <p:tav tm="0">
                                          <p:val>
                                            <p:strVal val="#ppt_y"/>
                                          </p:val>
                                        </p:tav>
                                        <p:tav tm="100000">
                                          <p:val>
                                            <p:strVal val="#ppt_y"/>
                                          </p:val>
                                        </p:tav>
                                      </p:tavLst>
                                    </p:anim>
                                  </p:childTnLst>
                                </p:cTn>
                              </p:par>
                            </p:childTnLst>
                          </p:cTn>
                        </p:par>
                        <p:par>
                          <p:cTn id="25" fill="hold" nodeType="afterGroup">
                            <p:stCondLst>
                              <p:cond delay="2000"/>
                            </p:stCondLst>
                            <p:childTnLst>
                              <p:par>
                                <p:cTn id="26" presetID="39" presetClass="entr" presetSubtype="0" accel="100000" fill="hold" nodeType="afterEffect">
                                  <p:stCondLst>
                                    <p:cond delay="0"/>
                                  </p:stCondLst>
                                  <p:childTnLst>
                                    <p:set>
                                      <p:cBhvr>
                                        <p:cTn id="27" dur="1" fill="hold">
                                          <p:stCondLst>
                                            <p:cond delay="0"/>
                                          </p:stCondLst>
                                        </p:cTn>
                                        <p:tgtEl>
                                          <p:spTgt spid="528437"/>
                                        </p:tgtEl>
                                        <p:attrNameLst>
                                          <p:attrName>style.visibility</p:attrName>
                                        </p:attrNameLst>
                                      </p:cBhvr>
                                      <p:to>
                                        <p:strVal val="visible"/>
                                      </p:to>
                                    </p:set>
                                    <p:anim calcmode="lin" valueType="num">
                                      <p:cBhvr>
                                        <p:cTn id="28" dur="500" fill="hold"/>
                                        <p:tgtEl>
                                          <p:spTgt spid="528437"/>
                                        </p:tgtEl>
                                        <p:attrNameLst>
                                          <p:attrName>ppt_h</p:attrName>
                                        </p:attrNameLst>
                                      </p:cBhvr>
                                      <p:tavLst>
                                        <p:tav tm="0">
                                          <p:val>
                                            <p:strVal val="#ppt_h/20"/>
                                          </p:val>
                                        </p:tav>
                                        <p:tav tm="50000">
                                          <p:val>
                                            <p:strVal val="#ppt_h/20"/>
                                          </p:val>
                                        </p:tav>
                                        <p:tav tm="100000">
                                          <p:val>
                                            <p:strVal val="#ppt_h"/>
                                          </p:val>
                                        </p:tav>
                                      </p:tavLst>
                                    </p:anim>
                                    <p:anim calcmode="lin" valueType="num">
                                      <p:cBhvr>
                                        <p:cTn id="29" dur="500" fill="hold"/>
                                        <p:tgtEl>
                                          <p:spTgt spid="528437"/>
                                        </p:tgtEl>
                                        <p:attrNameLst>
                                          <p:attrName>ppt_w</p:attrName>
                                        </p:attrNameLst>
                                      </p:cBhvr>
                                      <p:tavLst>
                                        <p:tav tm="0">
                                          <p:val>
                                            <p:strVal val="#ppt_w+.3"/>
                                          </p:val>
                                        </p:tav>
                                        <p:tav tm="50000">
                                          <p:val>
                                            <p:strVal val="#ppt_w+.3"/>
                                          </p:val>
                                        </p:tav>
                                        <p:tav tm="100000">
                                          <p:val>
                                            <p:strVal val="#ppt_w"/>
                                          </p:val>
                                        </p:tav>
                                      </p:tavLst>
                                    </p:anim>
                                    <p:anim calcmode="lin" valueType="num">
                                      <p:cBhvr>
                                        <p:cTn id="30" dur="500" fill="hold"/>
                                        <p:tgtEl>
                                          <p:spTgt spid="528437"/>
                                        </p:tgtEl>
                                        <p:attrNameLst>
                                          <p:attrName>ppt_x</p:attrName>
                                        </p:attrNameLst>
                                      </p:cBhvr>
                                      <p:tavLst>
                                        <p:tav tm="0">
                                          <p:val>
                                            <p:strVal val="#ppt_x-.3"/>
                                          </p:val>
                                        </p:tav>
                                        <p:tav tm="50000">
                                          <p:val>
                                            <p:strVal val="#ppt_x"/>
                                          </p:val>
                                        </p:tav>
                                        <p:tav tm="100000">
                                          <p:val>
                                            <p:strVal val="#ppt_x"/>
                                          </p:val>
                                        </p:tav>
                                      </p:tavLst>
                                    </p:anim>
                                    <p:anim calcmode="lin" valueType="num">
                                      <p:cBhvr>
                                        <p:cTn id="31" dur="500" fill="hold"/>
                                        <p:tgtEl>
                                          <p:spTgt spid="528437"/>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2500"/>
                            </p:stCondLst>
                            <p:childTnLst>
                              <p:par>
                                <p:cTn id="33" presetID="39" presetClass="entr" presetSubtype="0" accel="100000" fill="hold" nodeType="afterEffect">
                                  <p:stCondLst>
                                    <p:cond delay="0"/>
                                  </p:stCondLst>
                                  <p:childTnLst>
                                    <p:set>
                                      <p:cBhvr>
                                        <p:cTn id="34" dur="1" fill="hold">
                                          <p:stCondLst>
                                            <p:cond delay="0"/>
                                          </p:stCondLst>
                                        </p:cTn>
                                        <p:tgtEl>
                                          <p:spTgt spid="528460"/>
                                        </p:tgtEl>
                                        <p:attrNameLst>
                                          <p:attrName>style.visibility</p:attrName>
                                        </p:attrNameLst>
                                      </p:cBhvr>
                                      <p:to>
                                        <p:strVal val="visible"/>
                                      </p:to>
                                    </p:set>
                                    <p:anim calcmode="lin" valueType="num">
                                      <p:cBhvr>
                                        <p:cTn id="35" dur="500" fill="hold"/>
                                        <p:tgtEl>
                                          <p:spTgt spid="528460"/>
                                        </p:tgtEl>
                                        <p:attrNameLst>
                                          <p:attrName>ppt_h</p:attrName>
                                        </p:attrNameLst>
                                      </p:cBhvr>
                                      <p:tavLst>
                                        <p:tav tm="0">
                                          <p:val>
                                            <p:strVal val="#ppt_h/20"/>
                                          </p:val>
                                        </p:tav>
                                        <p:tav tm="50000">
                                          <p:val>
                                            <p:strVal val="#ppt_h/20"/>
                                          </p:val>
                                        </p:tav>
                                        <p:tav tm="100000">
                                          <p:val>
                                            <p:strVal val="#ppt_h"/>
                                          </p:val>
                                        </p:tav>
                                      </p:tavLst>
                                    </p:anim>
                                    <p:anim calcmode="lin" valueType="num">
                                      <p:cBhvr>
                                        <p:cTn id="36" dur="500" fill="hold"/>
                                        <p:tgtEl>
                                          <p:spTgt spid="528460"/>
                                        </p:tgtEl>
                                        <p:attrNameLst>
                                          <p:attrName>ppt_w</p:attrName>
                                        </p:attrNameLst>
                                      </p:cBhvr>
                                      <p:tavLst>
                                        <p:tav tm="0">
                                          <p:val>
                                            <p:strVal val="#ppt_w+.3"/>
                                          </p:val>
                                        </p:tav>
                                        <p:tav tm="50000">
                                          <p:val>
                                            <p:strVal val="#ppt_w+.3"/>
                                          </p:val>
                                        </p:tav>
                                        <p:tav tm="100000">
                                          <p:val>
                                            <p:strVal val="#ppt_w"/>
                                          </p:val>
                                        </p:tav>
                                      </p:tavLst>
                                    </p:anim>
                                    <p:anim calcmode="lin" valueType="num">
                                      <p:cBhvr>
                                        <p:cTn id="37" dur="500" fill="hold"/>
                                        <p:tgtEl>
                                          <p:spTgt spid="528460"/>
                                        </p:tgtEl>
                                        <p:attrNameLst>
                                          <p:attrName>ppt_x</p:attrName>
                                        </p:attrNameLst>
                                      </p:cBhvr>
                                      <p:tavLst>
                                        <p:tav tm="0">
                                          <p:val>
                                            <p:strVal val="#ppt_x-.3"/>
                                          </p:val>
                                        </p:tav>
                                        <p:tav tm="50000">
                                          <p:val>
                                            <p:strVal val="#ppt_x"/>
                                          </p:val>
                                        </p:tav>
                                        <p:tav tm="100000">
                                          <p:val>
                                            <p:strVal val="#ppt_x"/>
                                          </p:val>
                                        </p:tav>
                                      </p:tavLst>
                                    </p:anim>
                                    <p:anim calcmode="lin" valueType="num">
                                      <p:cBhvr>
                                        <p:cTn id="38" dur="500" fill="hold"/>
                                        <p:tgtEl>
                                          <p:spTgt spid="528460"/>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3000"/>
                            </p:stCondLst>
                            <p:childTnLst>
                              <p:par>
                                <p:cTn id="40" presetID="39" presetClass="entr" presetSubtype="0" accel="100000" fill="hold" nodeType="afterEffect">
                                  <p:stCondLst>
                                    <p:cond delay="0"/>
                                  </p:stCondLst>
                                  <p:childTnLst>
                                    <p:set>
                                      <p:cBhvr>
                                        <p:cTn id="41" dur="1" fill="hold">
                                          <p:stCondLst>
                                            <p:cond delay="0"/>
                                          </p:stCondLst>
                                        </p:cTn>
                                        <p:tgtEl>
                                          <p:spTgt spid="528401"/>
                                        </p:tgtEl>
                                        <p:attrNameLst>
                                          <p:attrName>style.visibility</p:attrName>
                                        </p:attrNameLst>
                                      </p:cBhvr>
                                      <p:to>
                                        <p:strVal val="visible"/>
                                      </p:to>
                                    </p:set>
                                    <p:anim calcmode="lin" valueType="num">
                                      <p:cBhvr>
                                        <p:cTn id="42" dur="500" fill="hold"/>
                                        <p:tgtEl>
                                          <p:spTgt spid="528401"/>
                                        </p:tgtEl>
                                        <p:attrNameLst>
                                          <p:attrName>ppt_h</p:attrName>
                                        </p:attrNameLst>
                                      </p:cBhvr>
                                      <p:tavLst>
                                        <p:tav tm="0">
                                          <p:val>
                                            <p:strVal val="#ppt_h/20"/>
                                          </p:val>
                                        </p:tav>
                                        <p:tav tm="50000">
                                          <p:val>
                                            <p:strVal val="#ppt_h/20"/>
                                          </p:val>
                                        </p:tav>
                                        <p:tav tm="100000">
                                          <p:val>
                                            <p:strVal val="#ppt_h"/>
                                          </p:val>
                                        </p:tav>
                                      </p:tavLst>
                                    </p:anim>
                                    <p:anim calcmode="lin" valueType="num">
                                      <p:cBhvr>
                                        <p:cTn id="43" dur="500" fill="hold"/>
                                        <p:tgtEl>
                                          <p:spTgt spid="528401"/>
                                        </p:tgtEl>
                                        <p:attrNameLst>
                                          <p:attrName>ppt_w</p:attrName>
                                        </p:attrNameLst>
                                      </p:cBhvr>
                                      <p:tavLst>
                                        <p:tav tm="0">
                                          <p:val>
                                            <p:strVal val="#ppt_w+.3"/>
                                          </p:val>
                                        </p:tav>
                                        <p:tav tm="50000">
                                          <p:val>
                                            <p:strVal val="#ppt_w+.3"/>
                                          </p:val>
                                        </p:tav>
                                        <p:tav tm="100000">
                                          <p:val>
                                            <p:strVal val="#ppt_w"/>
                                          </p:val>
                                        </p:tav>
                                      </p:tavLst>
                                    </p:anim>
                                    <p:anim calcmode="lin" valueType="num">
                                      <p:cBhvr>
                                        <p:cTn id="44" dur="500" fill="hold"/>
                                        <p:tgtEl>
                                          <p:spTgt spid="528401"/>
                                        </p:tgtEl>
                                        <p:attrNameLst>
                                          <p:attrName>ppt_x</p:attrName>
                                        </p:attrNameLst>
                                      </p:cBhvr>
                                      <p:tavLst>
                                        <p:tav tm="0">
                                          <p:val>
                                            <p:strVal val="#ppt_x-.3"/>
                                          </p:val>
                                        </p:tav>
                                        <p:tav tm="50000">
                                          <p:val>
                                            <p:strVal val="#ppt_x"/>
                                          </p:val>
                                        </p:tav>
                                        <p:tav tm="100000">
                                          <p:val>
                                            <p:strVal val="#ppt_x"/>
                                          </p:val>
                                        </p:tav>
                                      </p:tavLst>
                                    </p:anim>
                                    <p:anim calcmode="lin" valueType="num">
                                      <p:cBhvr>
                                        <p:cTn id="45" dur="500" fill="hold"/>
                                        <p:tgtEl>
                                          <p:spTgt spid="528401"/>
                                        </p:tgtEl>
                                        <p:attrNameLst>
                                          <p:attrName>ppt_y</p:attrName>
                                        </p:attrNameLst>
                                      </p:cBhvr>
                                      <p:tavLst>
                                        <p:tav tm="0">
                                          <p:val>
                                            <p:strVal val="#ppt_y"/>
                                          </p:val>
                                        </p:tav>
                                        <p:tav tm="100000">
                                          <p:val>
                                            <p:strVal val="#ppt_y"/>
                                          </p:val>
                                        </p:tav>
                                      </p:tavLst>
                                    </p:anim>
                                  </p:childTnLst>
                                </p:cTn>
                              </p:par>
                              <p:par>
                                <p:cTn id="46" presetID="39" presetClass="entr" presetSubtype="0" accel="100000" fill="hold" grpId="0" nodeType="withEffect">
                                  <p:stCondLst>
                                    <p:cond delay="0"/>
                                  </p:stCondLst>
                                  <p:childTnLst>
                                    <p:set>
                                      <p:cBhvr>
                                        <p:cTn id="47" dur="1" fill="hold">
                                          <p:stCondLst>
                                            <p:cond delay="0"/>
                                          </p:stCondLst>
                                        </p:cTn>
                                        <p:tgtEl>
                                          <p:spTgt spid="528403"/>
                                        </p:tgtEl>
                                        <p:attrNameLst>
                                          <p:attrName>style.visibility</p:attrName>
                                        </p:attrNameLst>
                                      </p:cBhvr>
                                      <p:to>
                                        <p:strVal val="visible"/>
                                      </p:to>
                                    </p:set>
                                    <p:anim calcmode="lin" valueType="num">
                                      <p:cBhvr>
                                        <p:cTn id="48" dur="500" fill="hold"/>
                                        <p:tgtEl>
                                          <p:spTgt spid="528403"/>
                                        </p:tgtEl>
                                        <p:attrNameLst>
                                          <p:attrName>ppt_h</p:attrName>
                                        </p:attrNameLst>
                                      </p:cBhvr>
                                      <p:tavLst>
                                        <p:tav tm="0">
                                          <p:val>
                                            <p:strVal val="#ppt_h/20"/>
                                          </p:val>
                                        </p:tav>
                                        <p:tav tm="50000">
                                          <p:val>
                                            <p:strVal val="#ppt_h/20"/>
                                          </p:val>
                                        </p:tav>
                                        <p:tav tm="100000">
                                          <p:val>
                                            <p:strVal val="#ppt_h"/>
                                          </p:val>
                                        </p:tav>
                                      </p:tavLst>
                                    </p:anim>
                                    <p:anim calcmode="lin" valueType="num">
                                      <p:cBhvr>
                                        <p:cTn id="49" dur="500" fill="hold"/>
                                        <p:tgtEl>
                                          <p:spTgt spid="528403"/>
                                        </p:tgtEl>
                                        <p:attrNameLst>
                                          <p:attrName>ppt_w</p:attrName>
                                        </p:attrNameLst>
                                      </p:cBhvr>
                                      <p:tavLst>
                                        <p:tav tm="0">
                                          <p:val>
                                            <p:strVal val="#ppt_w+.3"/>
                                          </p:val>
                                        </p:tav>
                                        <p:tav tm="50000">
                                          <p:val>
                                            <p:strVal val="#ppt_w+.3"/>
                                          </p:val>
                                        </p:tav>
                                        <p:tav tm="100000">
                                          <p:val>
                                            <p:strVal val="#ppt_w"/>
                                          </p:val>
                                        </p:tav>
                                      </p:tavLst>
                                    </p:anim>
                                    <p:anim calcmode="lin" valueType="num">
                                      <p:cBhvr>
                                        <p:cTn id="50" dur="500" fill="hold"/>
                                        <p:tgtEl>
                                          <p:spTgt spid="528403"/>
                                        </p:tgtEl>
                                        <p:attrNameLst>
                                          <p:attrName>ppt_x</p:attrName>
                                        </p:attrNameLst>
                                      </p:cBhvr>
                                      <p:tavLst>
                                        <p:tav tm="0">
                                          <p:val>
                                            <p:strVal val="#ppt_x-.3"/>
                                          </p:val>
                                        </p:tav>
                                        <p:tav tm="50000">
                                          <p:val>
                                            <p:strVal val="#ppt_x"/>
                                          </p:val>
                                        </p:tav>
                                        <p:tav tm="100000">
                                          <p:val>
                                            <p:strVal val="#ppt_x"/>
                                          </p:val>
                                        </p:tav>
                                      </p:tavLst>
                                    </p:anim>
                                    <p:anim calcmode="lin" valueType="num">
                                      <p:cBhvr>
                                        <p:cTn id="51" dur="500" fill="hold"/>
                                        <p:tgtEl>
                                          <p:spTgt spid="528403"/>
                                        </p:tgtEl>
                                        <p:attrNameLst>
                                          <p:attrName>ppt_y</p:attrName>
                                        </p:attrNameLst>
                                      </p:cBhvr>
                                      <p:tavLst>
                                        <p:tav tm="0">
                                          <p:val>
                                            <p:strVal val="#ppt_y"/>
                                          </p:val>
                                        </p:tav>
                                        <p:tav tm="100000">
                                          <p:val>
                                            <p:strVal val="#ppt_y"/>
                                          </p:val>
                                        </p:tav>
                                      </p:tavLst>
                                    </p:anim>
                                  </p:childTnLst>
                                </p:cTn>
                              </p:par>
                              <p:par>
                                <p:cTn id="52" presetID="39" presetClass="entr" presetSubtype="0" accel="100000" fill="hold" grpId="0" nodeType="withEffect">
                                  <p:stCondLst>
                                    <p:cond delay="0"/>
                                  </p:stCondLst>
                                  <p:childTnLst>
                                    <p:set>
                                      <p:cBhvr>
                                        <p:cTn id="53" dur="1" fill="hold">
                                          <p:stCondLst>
                                            <p:cond delay="0"/>
                                          </p:stCondLst>
                                        </p:cTn>
                                        <p:tgtEl>
                                          <p:spTgt spid="528405"/>
                                        </p:tgtEl>
                                        <p:attrNameLst>
                                          <p:attrName>style.visibility</p:attrName>
                                        </p:attrNameLst>
                                      </p:cBhvr>
                                      <p:to>
                                        <p:strVal val="visible"/>
                                      </p:to>
                                    </p:set>
                                    <p:anim calcmode="lin" valueType="num">
                                      <p:cBhvr>
                                        <p:cTn id="54" dur="500" fill="hold"/>
                                        <p:tgtEl>
                                          <p:spTgt spid="528405"/>
                                        </p:tgtEl>
                                        <p:attrNameLst>
                                          <p:attrName>ppt_h</p:attrName>
                                        </p:attrNameLst>
                                      </p:cBhvr>
                                      <p:tavLst>
                                        <p:tav tm="0">
                                          <p:val>
                                            <p:strVal val="#ppt_h/20"/>
                                          </p:val>
                                        </p:tav>
                                        <p:tav tm="50000">
                                          <p:val>
                                            <p:strVal val="#ppt_h/20"/>
                                          </p:val>
                                        </p:tav>
                                        <p:tav tm="100000">
                                          <p:val>
                                            <p:strVal val="#ppt_h"/>
                                          </p:val>
                                        </p:tav>
                                      </p:tavLst>
                                    </p:anim>
                                    <p:anim calcmode="lin" valueType="num">
                                      <p:cBhvr>
                                        <p:cTn id="55" dur="500" fill="hold"/>
                                        <p:tgtEl>
                                          <p:spTgt spid="528405"/>
                                        </p:tgtEl>
                                        <p:attrNameLst>
                                          <p:attrName>ppt_w</p:attrName>
                                        </p:attrNameLst>
                                      </p:cBhvr>
                                      <p:tavLst>
                                        <p:tav tm="0">
                                          <p:val>
                                            <p:strVal val="#ppt_w+.3"/>
                                          </p:val>
                                        </p:tav>
                                        <p:tav tm="50000">
                                          <p:val>
                                            <p:strVal val="#ppt_w+.3"/>
                                          </p:val>
                                        </p:tav>
                                        <p:tav tm="100000">
                                          <p:val>
                                            <p:strVal val="#ppt_w"/>
                                          </p:val>
                                        </p:tav>
                                      </p:tavLst>
                                    </p:anim>
                                    <p:anim calcmode="lin" valueType="num">
                                      <p:cBhvr>
                                        <p:cTn id="56" dur="500" fill="hold"/>
                                        <p:tgtEl>
                                          <p:spTgt spid="528405"/>
                                        </p:tgtEl>
                                        <p:attrNameLst>
                                          <p:attrName>ppt_x</p:attrName>
                                        </p:attrNameLst>
                                      </p:cBhvr>
                                      <p:tavLst>
                                        <p:tav tm="0">
                                          <p:val>
                                            <p:strVal val="#ppt_x-.3"/>
                                          </p:val>
                                        </p:tav>
                                        <p:tav tm="50000">
                                          <p:val>
                                            <p:strVal val="#ppt_x"/>
                                          </p:val>
                                        </p:tav>
                                        <p:tav tm="100000">
                                          <p:val>
                                            <p:strVal val="#ppt_x"/>
                                          </p:val>
                                        </p:tav>
                                      </p:tavLst>
                                    </p:anim>
                                    <p:anim calcmode="lin" valueType="num">
                                      <p:cBhvr>
                                        <p:cTn id="57" dur="500" fill="hold"/>
                                        <p:tgtEl>
                                          <p:spTgt spid="528405"/>
                                        </p:tgtEl>
                                        <p:attrNameLst>
                                          <p:attrName>ppt_y</p:attrName>
                                        </p:attrNameLst>
                                      </p:cBhvr>
                                      <p:tavLst>
                                        <p:tav tm="0">
                                          <p:val>
                                            <p:strVal val="#ppt_y"/>
                                          </p:val>
                                        </p:tav>
                                        <p:tav tm="100000">
                                          <p:val>
                                            <p:strVal val="#ppt_y"/>
                                          </p:val>
                                        </p:tav>
                                      </p:tavLst>
                                    </p:anim>
                                  </p:childTnLst>
                                </p:cTn>
                              </p:par>
                              <p:par>
                                <p:cTn id="58" presetID="39" presetClass="entr" presetSubtype="0" accel="100000" fill="hold" grpId="0" nodeType="withEffect">
                                  <p:stCondLst>
                                    <p:cond delay="0"/>
                                  </p:stCondLst>
                                  <p:childTnLst>
                                    <p:set>
                                      <p:cBhvr>
                                        <p:cTn id="59" dur="1" fill="hold">
                                          <p:stCondLst>
                                            <p:cond delay="0"/>
                                          </p:stCondLst>
                                        </p:cTn>
                                        <p:tgtEl>
                                          <p:spTgt spid="528402"/>
                                        </p:tgtEl>
                                        <p:attrNameLst>
                                          <p:attrName>style.visibility</p:attrName>
                                        </p:attrNameLst>
                                      </p:cBhvr>
                                      <p:to>
                                        <p:strVal val="visible"/>
                                      </p:to>
                                    </p:set>
                                    <p:anim calcmode="lin" valueType="num">
                                      <p:cBhvr>
                                        <p:cTn id="60" dur="500" fill="hold"/>
                                        <p:tgtEl>
                                          <p:spTgt spid="528402"/>
                                        </p:tgtEl>
                                        <p:attrNameLst>
                                          <p:attrName>ppt_h</p:attrName>
                                        </p:attrNameLst>
                                      </p:cBhvr>
                                      <p:tavLst>
                                        <p:tav tm="0">
                                          <p:val>
                                            <p:strVal val="#ppt_h/20"/>
                                          </p:val>
                                        </p:tav>
                                        <p:tav tm="50000">
                                          <p:val>
                                            <p:strVal val="#ppt_h/20"/>
                                          </p:val>
                                        </p:tav>
                                        <p:tav tm="100000">
                                          <p:val>
                                            <p:strVal val="#ppt_h"/>
                                          </p:val>
                                        </p:tav>
                                      </p:tavLst>
                                    </p:anim>
                                    <p:anim calcmode="lin" valueType="num">
                                      <p:cBhvr>
                                        <p:cTn id="61" dur="500" fill="hold"/>
                                        <p:tgtEl>
                                          <p:spTgt spid="528402"/>
                                        </p:tgtEl>
                                        <p:attrNameLst>
                                          <p:attrName>ppt_w</p:attrName>
                                        </p:attrNameLst>
                                      </p:cBhvr>
                                      <p:tavLst>
                                        <p:tav tm="0">
                                          <p:val>
                                            <p:strVal val="#ppt_w+.3"/>
                                          </p:val>
                                        </p:tav>
                                        <p:tav tm="50000">
                                          <p:val>
                                            <p:strVal val="#ppt_w+.3"/>
                                          </p:val>
                                        </p:tav>
                                        <p:tav tm="100000">
                                          <p:val>
                                            <p:strVal val="#ppt_w"/>
                                          </p:val>
                                        </p:tav>
                                      </p:tavLst>
                                    </p:anim>
                                    <p:anim calcmode="lin" valueType="num">
                                      <p:cBhvr>
                                        <p:cTn id="62" dur="500" fill="hold"/>
                                        <p:tgtEl>
                                          <p:spTgt spid="528402"/>
                                        </p:tgtEl>
                                        <p:attrNameLst>
                                          <p:attrName>ppt_x</p:attrName>
                                        </p:attrNameLst>
                                      </p:cBhvr>
                                      <p:tavLst>
                                        <p:tav tm="0">
                                          <p:val>
                                            <p:strVal val="#ppt_x-.3"/>
                                          </p:val>
                                        </p:tav>
                                        <p:tav tm="50000">
                                          <p:val>
                                            <p:strVal val="#ppt_x"/>
                                          </p:val>
                                        </p:tav>
                                        <p:tav tm="100000">
                                          <p:val>
                                            <p:strVal val="#ppt_x"/>
                                          </p:val>
                                        </p:tav>
                                      </p:tavLst>
                                    </p:anim>
                                    <p:anim calcmode="lin" valueType="num">
                                      <p:cBhvr>
                                        <p:cTn id="63" dur="500" fill="hold"/>
                                        <p:tgtEl>
                                          <p:spTgt spid="528402"/>
                                        </p:tgtEl>
                                        <p:attrNameLst>
                                          <p:attrName>ppt_y</p:attrName>
                                        </p:attrNameLst>
                                      </p:cBhvr>
                                      <p:tavLst>
                                        <p:tav tm="0">
                                          <p:val>
                                            <p:strVal val="#ppt_y"/>
                                          </p:val>
                                        </p:tav>
                                        <p:tav tm="100000">
                                          <p:val>
                                            <p:strVal val="#ppt_y"/>
                                          </p:val>
                                        </p:tav>
                                      </p:tavLst>
                                    </p:anim>
                                  </p:childTnLst>
                                </p:cTn>
                              </p:par>
                              <p:par>
                                <p:cTn id="64" presetID="39" presetClass="entr" presetSubtype="0" accel="100000" fill="hold" grpId="0" nodeType="withEffect">
                                  <p:stCondLst>
                                    <p:cond delay="0"/>
                                  </p:stCondLst>
                                  <p:childTnLst>
                                    <p:set>
                                      <p:cBhvr>
                                        <p:cTn id="65" dur="1" fill="hold">
                                          <p:stCondLst>
                                            <p:cond delay="0"/>
                                          </p:stCondLst>
                                        </p:cTn>
                                        <p:tgtEl>
                                          <p:spTgt spid="528404"/>
                                        </p:tgtEl>
                                        <p:attrNameLst>
                                          <p:attrName>style.visibility</p:attrName>
                                        </p:attrNameLst>
                                      </p:cBhvr>
                                      <p:to>
                                        <p:strVal val="visible"/>
                                      </p:to>
                                    </p:set>
                                    <p:anim calcmode="lin" valueType="num">
                                      <p:cBhvr>
                                        <p:cTn id="66" dur="500" fill="hold"/>
                                        <p:tgtEl>
                                          <p:spTgt spid="528404"/>
                                        </p:tgtEl>
                                        <p:attrNameLst>
                                          <p:attrName>ppt_h</p:attrName>
                                        </p:attrNameLst>
                                      </p:cBhvr>
                                      <p:tavLst>
                                        <p:tav tm="0">
                                          <p:val>
                                            <p:strVal val="#ppt_h/20"/>
                                          </p:val>
                                        </p:tav>
                                        <p:tav tm="50000">
                                          <p:val>
                                            <p:strVal val="#ppt_h/20"/>
                                          </p:val>
                                        </p:tav>
                                        <p:tav tm="100000">
                                          <p:val>
                                            <p:strVal val="#ppt_h"/>
                                          </p:val>
                                        </p:tav>
                                      </p:tavLst>
                                    </p:anim>
                                    <p:anim calcmode="lin" valueType="num">
                                      <p:cBhvr>
                                        <p:cTn id="67" dur="500" fill="hold"/>
                                        <p:tgtEl>
                                          <p:spTgt spid="528404"/>
                                        </p:tgtEl>
                                        <p:attrNameLst>
                                          <p:attrName>ppt_w</p:attrName>
                                        </p:attrNameLst>
                                      </p:cBhvr>
                                      <p:tavLst>
                                        <p:tav tm="0">
                                          <p:val>
                                            <p:strVal val="#ppt_w+.3"/>
                                          </p:val>
                                        </p:tav>
                                        <p:tav tm="50000">
                                          <p:val>
                                            <p:strVal val="#ppt_w+.3"/>
                                          </p:val>
                                        </p:tav>
                                        <p:tav tm="100000">
                                          <p:val>
                                            <p:strVal val="#ppt_w"/>
                                          </p:val>
                                        </p:tav>
                                      </p:tavLst>
                                    </p:anim>
                                    <p:anim calcmode="lin" valueType="num">
                                      <p:cBhvr>
                                        <p:cTn id="68" dur="500" fill="hold"/>
                                        <p:tgtEl>
                                          <p:spTgt spid="528404"/>
                                        </p:tgtEl>
                                        <p:attrNameLst>
                                          <p:attrName>ppt_x</p:attrName>
                                        </p:attrNameLst>
                                      </p:cBhvr>
                                      <p:tavLst>
                                        <p:tav tm="0">
                                          <p:val>
                                            <p:strVal val="#ppt_x-.3"/>
                                          </p:val>
                                        </p:tav>
                                        <p:tav tm="50000">
                                          <p:val>
                                            <p:strVal val="#ppt_x"/>
                                          </p:val>
                                        </p:tav>
                                        <p:tav tm="100000">
                                          <p:val>
                                            <p:strVal val="#ppt_x"/>
                                          </p:val>
                                        </p:tav>
                                      </p:tavLst>
                                    </p:anim>
                                    <p:anim calcmode="lin" valueType="num">
                                      <p:cBhvr>
                                        <p:cTn id="69" dur="500" fill="hold"/>
                                        <p:tgtEl>
                                          <p:spTgt spid="528404"/>
                                        </p:tgtEl>
                                        <p:attrNameLst>
                                          <p:attrName>ppt_y</p:attrName>
                                        </p:attrNameLst>
                                      </p:cBhvr>
                                      <p:tavLst>
                                        <p:tav tm="0">
                                          <p:val>
                                            <p:strVal val="#ppt_y"/>
                                          </p:val>
                                        </p:tav>
                                        <p:tav tm="100000">
                                          <p:val>
                                            <p:strVal val="#ppt_y"/>
                                          </p:val>
                                        </p:tav>
                                      </p:tavLst>
                                    </p:anim>
                                  </p:childTnLst>
                                </p:cTn>
                              </p:par>
                            </p:childTnLst>
                          </p:cTn>
                        </p:par>
                        <p:par>
                          <p:cTn id="70" fill="hold" nodeType="afterGroup">
                            <p:stCondLst>
                              <p:cond delay="3500"/>
                            </p:stCondLst>
                            <p:childTnLst>
                              <p:par>
                                <p:cTn id="71" presetID="39" presetClass="entr" presetSubtype="0" accel="100000" fill="hold" nodeType="afterEffect">
                                  <p:stCondLst>
                                    <p:cond delay="0"/>
                                  </p:stCondLst>
                                  <p:childTnLst>
                                    <p:set>
                                      <p:cBhvr>
                                        <p:cTn id="72" dur="1" fill="hold">
                                          <p:stCondLst>
                                            <p:cond delay="0"/>
                                          </p:stCondLst>
                                        </p:cTn>
                                        <p:tgtEl>
                                          <p:spTgt spid="528424"/>
                                        </p:tgtEl>
                                        <p:attrNameLst>
                                          <p:attrName>style.visibility</p:attrName>
                                        </p:attrNameLst>
                                      </p:cBhvr>
                                      <p:to>
                                        <p:strVal val="visible"/>
                                      </p:to>
                                    </p:set>
                                    <p:anim calcmode="lin" valueType="num">
                                      <p:cBhvr>
                                        <p:cTn id="73" dur="500" fill="hold"/>
                                        <p:tgtEl>
                                          <p:spTgt spid="528424"/>
                                        </p:tgtEl>
                                        <p:attrNameLst>
                                          <p:attrName>ppt_h</p:attrName>
                                        </p:attrNameLst>
                                      </p:cBhvr>
                                      <p:tavLst>
                                        <p:tav tm="0">
                                          <p:val>
                                            <p:strVal val="#ppt_h/20"/>
                                          </p:val>
                                        </p:tav>
                                        <p:tav tm="50000">
                                          <p:val>
                                            <p:strVal val="#ppt_h/20"/>
                                          </p:val>
                                        </p:tav>
                                        <p:tav tm="100000">
                                          <p:val>
                                            <p:strVal val="#ppt_h"/>
                                          </p:val>
                                        </p:tav>
                                      </p:tavLst>
                                    </p:anim>
                                    <p:anim calcmode="lin" valueType="num">
                                      <p:cBhvr>
                                        <p:cTn id="74" dur="500" fill="hold"/>
                                        <p:tgtEl>
                                          <p:spTgt spid="528424"/>
                                        </p:tgtEl>
                                        <p:attrNameLst>
                                          <p:attrName>ppt_w</p:attrName>
                                        </p:attrNameLst>
                                      </p:cBhvr>
                                      <p:tavLst>
                                        <p:tav tm="0">
                                          <p:val>
                                            <p:strVal val="#ppt_w+.3"/>
                                          </p:val>
                                        </p:tav>
                                        <p:tav tm="50000">
                                          <p:val>
                                            <p:strVal val="#ppt_w+.3"/>
                                          </p:val>
                                        </p:tav>
                                        <p:tav tm="100000">
                                          <p:val>
                                            <p:strVal val="#ppt_w"/>
                                          </p:val>
                                        </p:tav>
                                      </p:tavLst>
                                    </p:anim>
                                    <p:anim calcmode="lin" valueType="num">
                                      <p:cBhvr>
                                        <p:cTn id="75" dur="500" fill="hold"/>
                                        <p:tgtEl>
                                          <p:spTgt spid="528424"/>
                                        </p:tgtEl>
                                        <p:attrNameLst>
                                          <p:attrName>ppt_x</p:attrName>
                                        </p:attrNameLst>
                                      </p:cBhvr>
                                      <p:tavLst>
                                        <p:tav tm="0">
                                          <p:val>
                                            <p:strVal val="#ppt_x-.3"/>
                                          </p:val>
                                        </p:tav>
                                        <p:tav tm="50000">
                                          <p:val>
                                            <p:strVal val="#ppt_x"/>
                                          </p:val>
                                        </p:tav>
                                        <p:tav tm="100000">
                                          <p:val>
                                            <p:strVal val="#ppt_x"/>
                                          </p:val>
                                        </p:tav>
                                      </p:tavLst>
                                    </p:anim>
                                    <p:anim calcmode="lin" valueType="num">
                                      <p:cBhvr>
                                        <p:cTn id="76" dur="500" fill="hold"/>
                                        <p:tgtEl>
                                          <p:spTgt spid="528424"/>
                                        </p:tgtEl>
                                        <p:attrNameLst>
                                          <p:attrName>ppt_y</p:attrName>
                                        </p:attrNameLst>
                                      </p:cBhvr>
                                      <p:tavLst>
                                        <p:tav tm="0">
                                          <p:val>
                                            <p:strVal val="#ppt_y"/>
                                          </p:val>
                                        </p:tav>
                                        <p:tav tm="100000">
                                          <p:val>
                                            <p:strVal val="#ppt_y"/>
                                          </p:val>
                                        </p:tav>
                                      </p:tavLst>
                                    </p:anim>
                                  </p:childTnLst>
                                </p:cTn>
                              </p:par>
                              <p:par>
                                <p:cTn id="77" presetID="39" presetClass="entr" presetSubtype="0" accel="100000" fill="hold" nodeType="withEffect">
                                  <p:stCondLst>
                                    <p:cond delay="0"/>
                                  </p:stCondLst>
                                  <p:childTnLst>
                                    <p:set>
                                      <p:cBhvr>
                                        <p:cTn id="78" dur="1" fill="hold">
                                          <p:stCondLst>
                                            <p:cond delay="0"/>
                                          </p:stCondLst>
                                        </p:cTn>
                                        <p:tgtEl>
                                          <p:spTgt spid="528435"/>
                                        </p:tgtEl>
                                        <p:attrNameLst>
                                          <p:attrName>style.visibility</p:attrName>
                                        </p:attrNameLst>
                                      </p:cBhvr>
                                      <p:to>
                                        <p:strVal val="visible"/>
                                      </p:to>
                                    </p:set>
                                    <p:anim calcmode="lin" valueType="num">
                                      <p:cBhvr>
                                        <p:cTn id="79" dur="500" fill="hold"/>
                                        <p:tgtEl>
                                          <p:spTgt spid="528435"/>
                                        </p:tgtEl>
                                        <p:attrNameLst>
                                          <p:attrName>ppt_h</p:attrName>
                                        </p:attrNameLst>
                                      </p:cBhvr>
                                      <p:tavLst>
                                        <p:tav tm="0">
                                          <p:val>
                                            <p:strVal val="#ppt_h/20"/>
                                          </p:val>
                                        </p:tav>
                                        <p:tav tm="50000">
                                          <p:val>
                                            <p:strVal val="#ppt_h/20"/>
                                          </p:val>
                                        </p:tav>
                                        <p:tav tm="100000">
                                          <p:val>
                                            <p:strVal val="#ppt_h"/>
                                          </p:val>
                                        </p:tav>
                                      </p:tavLst>
                                    </p:anim>
                                    <p:anim calcmode="lin" valueType="num">
                                      <p:cBhvr>
                                        <p:cTn id="80" dur="500" fill="hold"/>
                                        <p:tgtEl>
                                          <p:spTgt spid="528435"/>
                                        </p:tgtEl>
                                        <p:attrNameLst>
                                          <p:attrName>ppt_w</p:attrName>
                                        </p:attrNameLst>
                                      </p:cBhvr>
                                      <p:tavLst>
                                        <p:tav tm="0">
                                          <p:val>
                                            <p:strVal val="#ppt_w+.3"/>
                                          </p:val>
                                        </p:tav>
                                        <p:tav tm="50000">
                                          <p:val>
                                            <p:strVal val="#ppt_w+.3"/>
                                          </p:val>
                                        </p:tav>
                                        <p:tav tm="100000">
                                          <p:val>
                                            <p:strVal val="#ppt_w"/>
                                          </p:val>
                                        </p:tav>
                                      </p:tavLst>
                                    </p:anim>
                                    <p:anim calcmode="lin" valueType="num">
                                      <p:cBhvr>
                                        <p:cTn id="81" dur="500" fill="hold"/>
                                        <p:tgtEl>
                                          <p:spTgt spid="528435"/>
                                        </p:tgtEl>
                                        <p:attrNameLst>
                                          <p:attrName>ppt_x</p:attrName>
                                        </p:attrNameLst>
                                      </p:cBhvr>
                                      <p:tavLst>
                                        <p:tav tm="0">
                                          <p:val>
                                            <p:strVal val="#ppt_x-.3"/>
                                          </p:val>
                                        </p:tav>
                                        <p:tav tm="50000">
                                          <p:val>
                                            <p:strVal val="#ppt_x"/>
                                          </p:val>
                                        </p:tav>
                                        <p:tav tm="100000">
                                          <p:val>
                                            <p:strVal val="#ppt_x"/>
                                          </p:val>
                                        </p:tav>
                                      </p:tavLst>
                                    </p:anim>
                                    <p:anim calcmode="lin" valueType="num">
                                      <p:cBhvr>
                                        <p:cTn id="82" dur="500" fill="hold"/>
                                        <p:tgtEl>
                                          <p:spTgt spid="528435"/>
                                        </p:tgtEl>
                                        <p:attrNameLst>
                                          <p:attrName>ppt_y</p:attrName>
                                        </p:attrNameLst>
                                      </p:cBhvr>
                                      <p:tavLst>
                                        <p:tav tm="0">
                                          <p:val>
                                            <p:strVal val="#ppt_y"/>
                                          </p:val>
                                        </p:tav>
                                        <p:tav tm="100000">
                                          <p:val>
                                            <p:strVal val="#ppt_y"/>
                                          </p:val>
                                        </p:tav>
                                      </p:tavLst>
                                    </p:anim>
                                  </p:childTnLst>
                                </p:cTn>
                              </p:par>
                              <p:par>
                                <p:cTn id="83" presetID="39" presetClass="entr" presetSubtype="0" accel="100000" fill="hold" nodeType="withEffect">
                                  <p:stCondLst>
                                    <p:cond delay="0"/>
                                  </p:stCondLst>
                                  <p:childTnLst>
                                    <p:set>
                                      <p:cBhvr>
                                        <p:cTn id="84" dur="1" fill="hold">
                                          <p:stCondLst>
                                            <p:cond delay="0"/>
                                          </p:stCondLst>
                                        </p:cTn>
                                        <p:tgtEl>
                                          <p:spTgt spid="528425"/>
                                        </p:tgtEl>
                                        <p:attrNameLst>
                                          <p:attrName>style.visibility</p:attrName>
                                        </p:attrNameLst>
                                      </p:cBhvr>
                                      <p:to>
                                        <p:strVal val="visible"/>
                                      </p:to>
                                    </p:set>
                                    <p:anim calcmode="lin" valueType="num">
                                      <p:cBhvr>
                                        <p:cTn id="85" dur="500" fill="hold"/>
                                        <p:tgtEl>
                                          <p:spTgt spid="528425"/>
                                        </p:tgtEl>
                                        <p:attrNameLst>
                                          <p:attrName>ppt_h</p:attrName>
                                        </p:attrNameLst>
                                      </p:cBhvr>
                                      <p:tavLst>
                                        <p:tav tm="0">
                                          <p:val>
                                            <p:strVal val="#ppt_h/20"/>
                                          </p:val>
                                        </p:tav>
                                        <p:tav tm="50000">
                                          <p:val>
                                            <p:strVal val="#ppt_h/20"/>
                                          </p:val>
                                        </p:tav>
                                        <p:tav tm="100000">
                                          <p:val>
                                            <p:strVal val="#ppt_h"/>
                                          </p:val>
                                        </p:tav>
                                      </p:tavLst>
                                    </p:anim>
                                    <p:anim calcmode="lin" valueType="num">
                                      <p:cBhvr>
                                        <p:cTn id="86" dur="500" fill="hold"/>
                                        <p:tgtEl>
                                          <p:spTgt spid="528425"/>
                                        </p:tgtEl>
                                        <p:attrNameLst>
                                          <p:attrName>ppt_w</p:attrName>
                                        </p:attrNameLst>
                                      </p:cBhvr>
                                      <p:tavLst>
                                        <p:tav tm="0">
                                          <p:val>
                                            <p:strVal val="#ppt_w+.3"/>
                                          </p:val>
                                        </p:tav>
                                        <p:tav tm="50000">
                                          <p:val>
                                            <p:strVal val="#ppt_w+.3"/>
                                          </p:val>
                                        </p:tav>
                                        <p:tav tm="100000">
                                          <p:val>
                                            <p:strVal val="#ppt_w"/>
                                          </p:val>
                                        </p:tav>
                                      </p:tavLst>
                                    </p:anim>
                                    <p:anim calcmode="lin" valueType="num">
                                      <p:cBhvr>
                                        <p:cTn id="87" dur="500" fill="hold"/>
                                        <p:tgtEl>
                                          <p:spTgt spid="528425"/>
                                        </p:tgtEl>
                                        <p:attrNameLst>
                                          <p:attrName>ppt_x</p:attrName>
                                        </p:attrNameLst>
                                      </p:cBhvr>
                                      <p:tavLst>
                                        <p:tav tm="0">
                                          <p:val>
                                            <p:strVal val="#ppt_x-.3"/>
                                          </p:val>
                                        </p:tav>
                                        <p:tav tm="50000">
                                          <p:val>
                                            <p:strVal val="#ppt_x"/>
                                          </p:val>
                                        </p:tav>
                                        <p:tav tm="100000">
                                          <p:val>
                                            <p:strVal val="#ppt_x"/>
                                          </p:val>
                                        </p:tav>
                                      </p:tavLst>
                                    </p:anim>
                                    <p:anim calcmode="lin" valueType="num">
                                      <p:cBhvr>
                                        <p:cTn id="88" dur="500" fill="hold"/>
                                        <p:tgtEl>
                                          <p:spTgt spid="528425"/>
                                        </p:tgtEl>
                                        <p:attrNameLst>
                                          <p:attrName>ppt_y</p:attrName>
                                        </p:attrNameLst>
                                      </p:cBhvr>
                                      <p:tavLst>
                                        <p:tav tm="0">
                                          <p:val>
                                            <p:strVal val="#ppt_y"/>
                                          </p:val>
                                        </p:tav>
                                        <p:tav tm="100000">
                                          <p:val>
                                            <p:strVal val="#ppt_y"/>
                                          </p:val>
                                        </p:tav>
                                      </p:tavLst>
                                    </p:anim>
                                  </p:childTnLst>
                                </p:cTn>
                              </p:par>
                              <p:par>
                                <p:cTn id="89" presetID="39" presetClass="entr" presetSubtype="0" accel="100000" fill="hold" nodeType="withEffect">
                                  <p:stCondLst>
                                    <p:cond delay="0"/>
                                  </p:stCondLst>
                                  <p:childTnLst>
                                    <p:set>
                                      <p:cBhvr>
                                        <p:cTn id="90" dur="1" fill="hold">
                                          <p:stCondLst>
                                            <p:cond delay="0"/>
                                          </p:stCondLst>
                                        </p:cTn>
                                        <p:tgtEl>
                                          <p:spTgt spid="528393"/>
                                        </p:tgtEl>
                                        <p:attrNameLst>
                                          <p:attrName>style.visibility</p:attrName>
                                        </p:attrNameLst>
                                      </p:cBhvr>
                                      <p:to>
                                        <p:strVal val="visible"/>
                                      </p:to>
                                    </p:set>
                                    <p:anim calcmode="lin" valueType="num">
                                      <p:cBhvr>
                                        <p:cTn id="91" dur="500" fill="hold"/>
                                        <p:tgtEl>
                                          <p:spTgt spid="528393"/>
                                        </p:tgtEl>
                                        <p:attrNameLst>
                                          <p:attrName>ppt_h</p:attrName>
                                        </p:attrNameLst>
                                      </p:cBhvr>
                                      <p:tavLst>
                                        <p:tav tm="0">
                                          <p:val>
                                            <p:strVal val="#ppt_h/20"/>
                                          </p:val>
                                        </p:tav>
                                        <p:tav tm="50000">
                                          <p:val>
                                            <p:strVal val="#ppt_h/20"/>
                                          </p:val>
                                        </p:tav>
                                        <p:tav tm="100000">
                                          <p:val>
                                            <p:strVal val="#ppt_h"/>
                                          </p:val>
                                        </p:tav>
                                      </p:tavLst>
                                    </p:anim>
                                    <p:anim calcmode="lin" valueType="num">
                                      <p:cBhvr>
                                        <p:cTn id="92" dur="500" fill="hold"/>
                                        <p:tgtEl>
                                          <p:spTgt spid="528393"/>
                                        </p:tgtEl>
                                        <p:attrNameLst>
                                          <p:attrName>ppt_w</p:attrName>
                                        </p:attrNameLst>
                                      </p:cBhvr>
                                      <p:tavLst>
                                        <p:tav tm="0">
                                          <p:val>
                                            <p:strVal val="#ppt_w+.3"/>
                                          </p:val>
                                        </p:tav>
                                        <p:tav tm="50000">
                                          <p:val>
                                            <p:strVal val="#ppt_w+.3"/>
                                          </p:val>
                                        </p:tav>
                                        <p:tav tm="100000">
                                          <p:val>
                                            <p:strVal val="#ppt_w"/>
                                          </p:val>
                                        </p:tav>
                                      </p:tavLst>
                                    </p:anim>
                                    <p:anim calcmode="lin" valueType="num">
                                      <p:cBhvr>
                                        <p:cTn id="93" dur="500" fill="hold"/>
                                        <p:tgtEl>
                                          <p:spTgt spid="528393"/>
                                        </p:tgtEl>
                                        <p:attrNameLst>
                                          <p:attrName>ppt_x</p:attrName>
                                        </p:attrNameLst>
                                      </p:cBhvr>
                                      <p:tavLst>
                                        <p:tav tm="0">
                                          <p:val>
                                            <p:strVal val="#ppt_x-.3"/>
                                          </p:val>
                                        </p:tav>
                                        <p:tav tm="50000">
                                          <p:val>
                                            <p:strVal val="#ppt_x"/>
                                          </p:val>
                                        </p:tav>
                                        <p:tav tm="100000">
                                          <p:val>
                                            <p:strVal val="#ppt_x"/>
                                          </p:val>
                                        </p:tav>
                                      </p:tavLst>
                                    </p:anim>
                                    <p:anim calcmode="lin" valueType="num">
                                      <p:cBhvr>
                                        <p:cTn id="94" dur="500" fill="hold"/>
                                        <p:tgtEl>
                                          <p:spTgt spid="528393"/>
                                        </p:tgtEl>
                                        <p:attrNameLst>
                                          <p:attrName>ppt_y</p:attrName>
                                        </p:attrNameLst>
                                      </p:cBhvr>
                                      <p:tavLst>
                                        <p:tav tm="0">
                                          <p:val>
                                            <p:strVal val="#ppt_y"/>
                                          </p:val>
                                        </p:tav>
                                        <p:tav tm="100000">
                                          <p:val>
                                            <p:strVal val="#ppt_y"/>
                                          </p:val>
                                        </p:tav>
                                      </p:tavLst>
                                    </p:anim>
                                  </p:childTnLst>
                                </p:cTn>
                              </p:par>
                            </p:childTnLst>
                          </p:cTn>
                        </p:par>
                        <p:par>
                          <p:cTn id="95" fill="hold" nodeType="afterGroup">
                            <p:stCondLst>
                              <p:cond delay="4000"/>
                            </p:stCondLst>
                            <p:childTnLst>
                              <p:par>
                                <p:cTn id="96" presetID="39" presetClass="entr" presetSubtype="0" accel="100000" fill="hold" nodeType="afterEffect">
                                  <p:stCondLst>
                                    <p:cond delay="0"/>
                                  </p:stCondLst>
                                  <p:childTnLst>
                                    <p:set>
                                      <p:cBhvr>
                                        <p:cTn id="97" dur="1" fill="hold">
                                          <p:stCondLst>
                                            <p:cond delay="0"/>
                                          </p:stCondLst>
                                        </p:cTn>
                                        <p:tgtEl>
                                          <p:spTgt spid="528449"/>
                                        </p:tgtEl>
                                        <p:attrNameLst>
                                          <p:attrName>style.visibility</p:attrName>
                                        </p:attrNameLst>
                                      </p:cBhvr>
                                      <p:to>
                                        <p:strVal val="visible"/>
                                      </p:to>
                                    </p:set>
                                    <p:anim calcmode="lin" valueType="num">
                                      <p:cBhvr>
                                        <p:cTn id="98" dur="500" fill="hold"/>
                                        <p:tgtEl>
                                          <p:spTgt spid="528449"/>
                                        </p:tgtEl>
                                        <p:attrNameLst>
                                          <p:attrName>ppt_h</p:attrName>
                                        </p:attrNameLst>
                                      </p:cBhvr>
                                      <p:tavLst>
                                        <p:tav tm="0">
                                          <p:val>
                                            <p:strVal val="#ppt_h/20"/>
                                          </p:val>
                                        </p:tav>
                                        <p:tav tm="50000">
                                          <p:val>
                                            <p:strVal val="#ppt_h/20"/>
                                          </p:val>
                                        </p:tav>
                                        <p:tav tm="100000">
                                          <p:val>
                                            <p:strVal val="#ppt_h"/>
                                          </p:val>
                                        </p:tav>
                                      </p:tavLst>
                                    </p:anim>
                                    <p:anim calcmode="lin" valueType="num">
                                      <p:cBhvr>
                                        <p:cTn id="99" dur="500" fill="hold"/>
                                        <p:tgtEl>
                                          <p:spTgt spid="528449"/>
                                        </p:tgtEl>
                                        <p:attrNameLst>
                                          <p:attrName>ppt_w</p:attrName>
                                        </p:attrNameLst>
                                      </p:cBhvr>
                                      <p:tavLst>
                                        <p:tav tm="0">
                                          <p:val>
                                            <p:strVal val="#ppt_w+.3"/>
                                          </p:val>
                                        </p:tav>
                                        <p:tav tm="50000">
                                          <p:val>
                                            <p:strVal val="#ppt_w+.3"/>
                                          </p:val>
                                        </p:tav>
                                        <p:tav tm="100000">
                                          <p:val>
                                            <p:strVal val="#ppt_w"/>
                                          </p:val>
                                        </p:tav>
                                      </p:tavLst>
                                    </p:anim>
                                    <p:anim calcmode="lin" valueType="num">
                                      <p:cBhvr>
                                        <p:cTn id="100" dur="500" fill="hold"/>
                                        <p:tgtEl>
                                          <p:spTgt spid="528449"/>
                                        </p:tgtEl>
                                        <p:attrNameLst>
                                          <p:attrName>ppt_x</p:attrName>
                                        </p:attrNameLst>
                                      </p:cBhvr>
                                      <p:tavLst>
                                        <p:tav tm="0">
                                          <p:val>
                                            <p:strVal val="#ppt_x-.3"/>
                                          </p:val>
                                        </p:tav>
                                        <p:tav tm="50000">
                                          <p:val>
                                            <p:strVal val="#ppt_x"/>
                                          </p:val>
                                        </p:tav>
                                        <p:tav tm="100000">
                                          <p:val>
                                            <p:strVal val="#ppt_x"/>
                                          </p:val>
                                        </p:tav>
                                      </p:tavLst>
                                    </p:anim>
                                    <p:anim calcmode="lin" valueType="num">
                                      <p:cBhvr>
                                        <p:cTn id="101" dur="500" fill="hold"/>
                                        <p:tgtEl>
                                          <p:spTgt spid="528449"/>
                                        </p:tgtEl>
                                        <p:attrNameLst>
                                          <p:attrName>ppt_y</p:attrName>
                                        </p:attrNameLst>
                                      </p:cBhvr>
                                      <p:tavLst>
                                        <p:tav tm="0">
                                          <p:val>
                                            <p:strVal val="#ppt_y"/>
                                          </p:val>
                                        </p:tav>
                                        <p:tav tm="100000">
                                          <p:val>
                                            <p:strVal val="#ppt_y"/>
                                          </p:val>
                                        </p:tav>
                                      </p:tavLst>
                                    </p:anim>
                                  </p:childTnLst>
                                </p:cTn>
                              </p:par>
                              <p:par>
                                <p:cTn id="102" presetID="39" presetClass="entr" presetSubtype="0" accel="100000" fill="hold" nodeType="withEffect">
                                  <p:stCondLst>
                                    <p:cond delay="0"/>
                                  </p:stCondLst>
                                  <p:childTnLst>
                                    <p:set>
                                      <p:cBhvr>
                                        <p:cTn id="103" dur="1" fill="hold">
                                          <p:stCondLst>
                                            <p:cond delay="0"/>
                                          </p:stCondLst>
                                        </p:cTn>
                                        <p:tgtEl>
                                          <p:spTgt spid="528450"/>
                                        </p:tgtEl>
                                        <p:attrNameLst>
                                          <p:attrName>style.visibility</p:attrName>
                                        </p:attrNameLst>
                                      </p:cBhvr>
                                      <p:to>
                                        <p:strVal val="visible"/>
                                      </p:to>
                                    </p:set>
                                    <p:anim calcmode="lin" valueType="num">
                                      <p:cBhvr>
                                        <p:cTn id="104" dur="500" fill="hold"/>
                                        <p:tgtEl>
                                          <p:spTgt spid="528450"/>
                                        </p:tgtEl>
                                        <p:attrNameLst>
                                          <p:attrName>ppt_h</p:attrName>
                                        </p:attrNameLst>
                                      </p:cBhvr>
                                      <p:tavLst>
                                        <p:tav tm="0">
                                          <p:val>
                                            <p:strVal val="#ppt_h/20"/>
                                          </p:val>
                                        </p:tav>
                                        <p:tav tm="50000">
                                          <p:val>
                                            <p:strVal val="#ppt_h/20"/>
                                          </p:val>
                                        </p:tav>
                                        <p:tav tm="100000">
                                          <p:val>
                                            <p:strVal val="#ppt_h"/>
                                          </p:val>
                                        </p:tav>
                                      </p:tavLst>
                                    </p:anim>
                                    <p:anim calcmode="lin" valueType="num">
                                      <p:cBhvr>
                                        <p:cTn id="105" dur="500" fill="hold"/>
                                        <p:tgtEl>
                                          <p:spTgt spid="528450"/>
                                        </p:tgtEl>
                                        <p:attrNameLst>
                                          <p:attrName>ppt_w</p:attrName>
                                        </p:attrNameLst>
                                      </p:cBhvr>
                                      <p:tavLst>
                                        <p:tav tm="0">
                                          <p:val>
                                            <p:strVal val="#ppt_w+.3"/>
                                          </p:val>
                                        </p:tav>
                                        <p:tav tm="50000">
                                          <p:val>
                                            <p:strVal val="#ppt_w+.3"/>
                                          </p:val>
                                        </p:tav>
                                        <p:tav tm="100000">
                                          <p:val>
                                            <p:strVal val="#ppt_w"/>
                                          </p:val>
                                        </p:tav>
                                      </p:tavLst>
                                    </p:anim>
                                    <p:anim calcmode="lin" valueType="num">
                                      <p:cBhvr>
                                        <p:cTn id="106" dur="500" fill="hold"/>
                                        <p:tgtEl>
                                          <p:spTgt spid="528450"/>
                                        </p:tgtEl>
                                        <p:attrNameLst>
                                          <p:attrName>ppt_x</p:attrName>
                                        </p:attrNameLst>
                                      </p:cBhvr>
                                      <p:tavLst>
                                        <p:tav tm="0">
                                          <p:val>
                                            <p:strVal val="#ppt_x-.3"/>
                                          </p:val>
                                        </p:tav>
                                        <p:tav tm="50000">
                                          <p:val>
                                            <p:strVal val="#ppt_x"/>
                                          </p:val>
                                        </p:tav>
                                        <p:tav tm="100000">
                                          <p:val>
                                            <p:strVal val="#ppt_x"/>
                                          </p:val>
                                        </p:tav>
                                      </p:tavLst>
                                    </p:anim>
                                    <p:anim calcmode="lin" valueType="num">
                                      <p:cBhvr>
                                        <p:cTn id="107" dur="500" fill="hold"/>
                                        <p:tgtEl>
                                          <p:spTgt spid="528450"/>
                                        </p:tgtEl>
                                        <p:attrNameLst>
                                          <p:attrName>ppt_y</p:attrName>
                                        </p:attrNameLst>
                                      </p:cBhvr>
                                      <p:tavLst>
                                        <p:tav tm="0">
                                          <p:val>
                                            <p:strVal val="#ppt_y"/>
                                          </p:val>
                                        </p:tav>
                                        <p:tav tm="100000">
                                          <p:val>
                                            <p:strVal val="#ppt_y"/>
                                          </p:val>
                                        </p:tav>
                                      </p:tavLst>
                                    </p:anim>
                                  </p:childTnLst>
                                </p:cTn>
                              </p:par>
                              <p:par>
                                <p:cTn id="108" presetID="39" presetClass="entr" presetSubtype="0" accel="100000" fill="hold" nodeType="withEffect">
                                  <p:stCondLst>
                                    <p:cond delay="0"/>
                                  </p:stCondLst>
                                  <p:childTnLst>
                                    <p:set>
                                      <p:cBhvr>
                                        <p:cTn id="109" dur="1" fill="hold">
                                          <p:stCondLst>
                                            <p:cond delay="0"/>
                                          </p:stCondLst>
                                        </p:cTn>
                                        <p:tgtEl>
                                          <p:spTgt spid="528451"/>
                                        </p:tgtEl>
                                        <p:attrNameLst>
                                          <p:attrName>style.visibility</p:attrName>
                                        </p:attrNameLst>
                                      </p:cBhvr>
                                      <p:to>
                                        <p:strVal val="visible"/>
                                      </p:to>
                                    </p:set>
                                    <p:anim calcmode="lin" valueType="num">
                                      <p:cBhvr>
                                        <p:cTn id="110" dur="500" fill="hold"/>
                                        <p:tgtEl>
                                          <p:spTgt spid="528451"/>
                                        </p:tgtEl>
                                        <p:attrNameLst>
                                          <p:attrName>ppt_h</p:attrName>
                                        </p:attrNameLst>
                                      </p:cBhvr>
                                      <p:tavLst>
                                        <p:tav tm="0">
                                          <p:val>
                                            <p:strVal val="#ppt_h/20"/>
                                          </p:val>
                                        </p:tav>
                                        <p:tav tm="50000">
                                          <p:val>
                                            <p:strVal val="#ppt_h/20"/>
                                          </p:val>
                                        </p:tav>
                                        <p:tav tm="100000">
                                          <p:val>
                                            <p:strVal val="#ppt_h"/>
                                          </p:val>
                                        </p:tav>
                                      </p:tavLst>
                                    </p:anim>
                                    <p:anim calcmode="lin" valueType="num">
                                      <p:cBhvr>
                                        <p:cTn id="111" dur="500" fill="hold"/>
                                        <p:tgtEl>
                                          <p:spTgt spid="528451"/>
                                        </p:tgtEl>
                                        <p:attrNameLst>
                                          <p:attrName>ppt_w</p:attrName>
                                        </p:attrNameLst>
                                      </p:cBhvr>
                                      <p:tavLst>
                                        <p:tav tm="0">
                                          <p:val>
                                            <p:strVal val="#ppt_w+.3"/>
                                          </p:val>
                                        </p:tav>
                                        <p:tav tm="50000">
                                          <p:val>
                                            <p:strVal val="#ppt_w+.3"/>
                                          </p:val>
                                        </p:tav>
                                        <p:tav tm="100000">
                                          <p:val>
                                            <p:strVal val="#ppt_w"/>
                                          </p:val>
                                        </p:tav>
                                      </p:tavLst>
                                    </p:anim>
                                    <p:anim calcmode="lin" valueType="num">
                                      <p:cBhvr>
                                        <p:cTn id="112" dur="500" fill="hold"/>
                                        <p:tgtEl>
                                          <p:spTgt spid="528451"/>
                                        </p:tgtEl>
                                        <p:attrNameLst>
                                          <p:attrName>ppt_x</p:attrName>
                                        </p:attrNameLst>
                                      </p:cBhvr>
                                      <p:tavLst>
                                        <p:tav tm="0">
                                          <p:val>
                                            <p:strVal val="#ppt_x-.3"/>
                                          </p:val>
                                        </p:tav>
                                        <p:tav tm="50000">
                                          <p:val>
                                            <p:strVal val="#ppt_x"/>
                                          </p:val>
                                        </p:tav>
                                        <p:tav tm="100000">
                                          <p:val>
                                            <p:strVal val="#ppt_x"/>
                                          </p:val>
                                        </p:tav>
                                      </p:tavLst>
                                    </p:anim>
                                    <p:anim calcmode="lin" valueType="num">
                                      <p:cBhvr>
                                        <p:cTn id="113" dur="500" fill="hold"/>
                                        <p:tgtEl>
                                          <p:spTgt spid="528451"/>
                                        </p:tgtEl>
                                        <p:attrNameLst>
                                          <p:attrName>ppt_y</p:attrName>
                                        </p:attrNameLst>
                                      </p:cBhvr>
                                      <p:tavLst>
                                        <p:tav tm="0">
                                          <p:val>
                                            <p:strVal val="#ppt_y"/>
                                          </p:val>
                                        </p:tav>
                                        <p:tav tm="100000">
                                          <p:val>
                                            <p:strVal val="#ppt_y"/>
                                          </p:val>
                                        </p:tav>
                                      </p:tavLst>
                                    </p:anim>
                                  </p:childTnLst>
                                </p:cTn>
                              </p:par>
                              <p:par>
                                <p:cTn id="114" presetID="39" presetClass="entr" presetSubtype="0" accel="100000" fill="hold" nodeType="withEffect">
                                  <p:stCondLst>
                                    <p:cond delay="0"/>
                                  </p:stCondLst>
                                  <p:childTnLst>
                                    <p:set>
                                      <p:cBhvr>
                                        <p:cTn id="115" dur="1" fill="hold">
                                          <p:stCondLst>
                                            <p:cond delay="0"/>
                                          </p:stCondLst>
                                        </p:cTn>
                                        <p:tgtEl>
                                          <p:spTgt spid="528452"/>
                                        </p:tgtEl>
                                        <p:attrNameLst>
                                          <p:attrName>style.visibility</p:attrName>
                                        </p:attrNameLst>
                                      </p:cBhvr>
                                      <p:to>
                                        <p:strVal val="visible"/>
                                      </p:to>
                                    </p:set>
                                    <p:anim calcmode="lin" valueType="num">
                                      <p:cBhvr>
                                        <p:cTn id="116" dur="500" fill="hold"/>
                                        <p:tgtEl>
                                          <p:spTgt spid="528452"/>
                                        </p:tgtEl>
                                        <p:attrNameLst>
                                          <p:attrName>ppt_h</p:attrName>
                                        </p:attrNameLst>
                                      </p:cBhvr>
                                      <p:tavLst>
                                        <p:tav tm="0">
                                          <p:val>
                                            <p:strVal val="#ppt_h/20"/>
                                          </p:val>
                                        </p:tav>
                                        <p:tav tm="50000">
                                          <p:val>
                                            <p:strVal val="#ppt_h/20"/>
                                          </p:val>
                                        </p:tav>
                                        <p:tav tm="100000">
                                          <p:val>
                                            <p:strVal val="#ppt_h"/>
                                          </p:val>
                                        </p:tav>
                                      </p:tavLst>
                                    </p:anim>
                                    <p:anim calcmode="lin" valueType="num">
                                      <p:cBhvr>
                                        <p:cTn id="117" dur="500" fill="hold"/>
                                        <p:tgtEl>
                                          <p:spTgt spid="528452"/>
                                        </p:tgtEl>
                                        <p:attrNameLst>
                                          <p:attrName>ppt_w</p:attrName>
                                        </p:attrNameLst>
                                      </p:cBhvr>
                                      <p:tavLst>
                                        <p:tav tm="0">
                                          <p:val>
                                            <p:strVal val="#ppt_w+.3"/>
                                          </p:val>
                                        </p:tav>
                                        <p:tav tm="50000">
                                          <p:val>
                                            <p:strVal val="#ppt_w+.3"/>
                                          </p:val>
                                        </p:tav>
                                        <p:tav tm="100000">
                                          <p:val>
                                            <p:strVal val="#ppt_w"/>
                                          </p:val>
                                        </p:tav>
                                      </p:tavLst>
                                    </p:anim>
                                    <p:anim calcmode="lin" valueType="num">
                                      <p:cBhvr>
                                        <p:cTn id="118" dur="500" fill="hold"/>
                                        <p:tgtEl>
                                          <p:spTgt spid="528452"/>
                                        </p:tgtEl>
                                        <p:attrNameLst>
                                          <p:attrName>ppt_x</p:attrName>
                                        </p:attrNameLst>
                                      </p:cBhvr>
                                      <p:tavLst>
                                        <p:tav tm="0">
                                          <p:val>
                                            <p:strVal val="#ppt_x-.3"/>
                                          </p:val>
                                        </p:tav>
                                        <p:tav tm="50000">
                                          <p:val>
                                            <p:strVal val="#ppt_x"/>
                                          </p:val>
                                        </p:tav>
                                        <p:tav tm="100000">
                                          <p:val>
                                            <p:strVal val="#ppt_x"/>
                                          </p:val>
                                        </p:tav>
                                      </p:tavLst>
                                    </p:anim>
                                    <p:anim calcmode="lin" valueType="num">
                                      <p:cBhvr>
                                        <p:cTn id="119" dur="500" fill="hold"/>
                                        <p:tgtEl>
                                          <p:spTgt spid="528452"/>
                                        </p:tgtEl>
                                        <p:attrNameLst>
                                          <p:attrName>ppt_y</p:attrName>
                                        </p:attrNameLst>
                                      </p:cBhvr>
                                      <p:tavLst>
                                        <p:tav tm="0">
                                          <p:val>
                                            <p:strVal val="#ppt_y"/>
                                          </p:val>
                                        </p:tav>
                                        <p:tav tm="100000">
                                          <p:val>
                                            <p:strVal val="#ppt_y"/>
                                          </p:val>
                                        </p:tav>
                                      </p:tavLst>
                                    </p:anim>
                                  </p:childTnLst>
                                </p:cTn>
                              </p:par>
                            </p:childTnLst>
                          </p:cTn>
                        </p:par>
                        <p:par>
                          <p:cTn id="120" fill="hold" nodeType="afterGroup">
                            <p:stCondLst>
                              <p:cond delay="4500"/>
                            </p:stCondLst>
                            <p:childTnLst>
                              <p:par>
                                <p:cTn id="121" presetID="39" presetClass="entr" presetSubtype="0" accel="100000" fill="hold" nodeType="afterEffect">
                                  <p:stCondLst>
                                    <p:cond delay="0"/>
                                  </p:stCondLst>
                                  <p:childTnLst>
                                    <p:set>
                                      <p:cBhvr>
                                        <p:cTn id="122" dur="1" fill="hold">
                                          <p:stCondLst>
                                            <p:cond delay="0"/>
                                          </p:stCondLst>
                                        </p:cTn>
                                        <p:tgtEl>
                                          <p:spTgt spid="528457"/>
                                        </p:tgtEl>
                                        <p:attrNameLst>
                                          <p:attrName>style.visibility</p:attrName>
                                        </p:attrNameLst>
                                      </p:cBhvr>
                                      <p:to>
                                        <p:strVal val="visible"/>
                                      </p:to>
                                    </p:set>
                                    <p:anim calcmode="lin" valueType="num">
                                      <p:cBhvr>
                                        <p:cTn id="123" dur="500" fill="hold"/>
                                        <p:tgtEl>
                                          <p:spTgt spid="528457"/>
                                        </p:tgtEl>
                                        <p:attrNameLst>
                                          <p:attrName>ppt_h</p:attrName>
                                        </p:attrNameLst>
                                      </p:cBhvr>
                                      <p:tavLst>
                                        <p:tav tm="0">
                                          <p:val>
                                            <p:strVal val="#ppt_h/20"/>
                                          </p:val>
                                        </p:tav>
                                        <p:tav tm="50000">
                                          <p:val>
                                            <p:strVal val="#ppt_h/20"/>
                                          </p:val>
                                        </p:tav>
                                        <p:tav tm="100000">
                                          <p:val>
                                            <p:strVal val="#ppt_h"/>
                                          </p:val>
                                        </p:tav>
                                      </p:tavLst>
                                    </p:anim>
                                    <p:anim calcmode="lin" valueType="num">
                                      <p:cBhvr>
                                        <p:cTn id="124" dur="500" fill="hold"/>
                                        <p:tgtEl>
                                          <p:spTgt spid="528457"/>
                                        </p:tgtEl>
                                        <p:attrNameLst>
                                          <p:attrName>ppt_w</p:attrName>
                                        </p:attrNameLst>
                                      </p:cBhvr>
                                      <p:tavLst>
                                        <p:tav tm="0">
                                          <p:val>
                                            <p:strVal val="#ppt_w+.3"/>
                                          </p:val>
                                        </p:tav>
                                        <p:tav tm="50000">
                                          <p:val>
                                            <p:strVal val="#ppt_w+.3"/>
                                          </p:val>
                                        </p:tav>
                                        <p:tav tm="100000">
                                          <p:val>
                                            <p:strVal val="#ppt_w"/>
                                          </p:val>
                                        </p:tav>
                                      </p:tavLst>
                                    </p:anim>
                                    <p:anim calcmode="lin" valueType="num">
                                      <p:cBhvr>
                                        <p:cTn id="125" dur="500" fill="hold"/>
                                        <p:tgtEl>
                                          <p:spTgt spid="528457"/>
                                        </p:tgtEl>
                                        <p:attrNameLst>
                                          <p:attrName>ppt_x</p:attrName>
                                        </p:attrNameLst>
                                      </p:cBhvr>
                                      <p:tavLst>
                                        <p:tav tm="0">
                                          <p:val>
                                            <p:strVal val="#ppt_x-.3"/>
                                          </p:val>
                                        </p:tav>
                                        <p:tav tm="50000">
                                          <p:val>
                                            <p:strVal val="#ppt_x"/>
                                          </p:val>
                                        </p:tav>
                                        <p:tav tm="100000">
                                          <p:val>
                                            <p:strVal val="#ppt_x"/>
                                          </p:val>
                                        </p:tav>
                                      </p:tavLst>
                                    </p:anim>
                                    <p:anim calcmode="lin" valueType="num">
                                      <p:cBhvr>
                                        <p:cTn id="126" dur="500" fill="hold"/>
                                        <p:tgtEl>
                                          <p:spTgt spid="528457"/>
                                        </p:tgtEl>
                                        <p:attrNameLst>
                                          <p:attrName>ppt_y</p:attrName>
                                        </p:attrNameLst>
                                      </p:cBhvr>
                                      <p:tavLst>
                                        <p:tav tm="0">
                                          <p:val>
                                            <p:strVal val="#ppt_y"/>
                                          </p:val>
                                        </p:tav>
                                        <p:tav tm="100000">
                                          <p:val>
                                            <p:strVal val="#ppt_y"/>
                                          </p:val>
                                        </p:tav>
                                      </p:tavLst>
                                    </p:anim>
                                  </p:childTnLst>
                                </p:cTn>
                              </p:par>
                            </p:childTnLst>
                          </p:cTn>
                        </p:par>
                        <p:par>
                          <p:cTn id="127" fill="hold" nodeType="afterGroup">
                            <p:stCondLst>
                              <p:cond delay="5000"/>
                            </p:stCondLst>
                            <p:childTnLst>
                              <p:par>
                                <p:cTn id="128" presetID="39" presetClass="entr" presetSubtype="0" accel="100000" fill="hold" nodeType="afterEffect">
                                  <p:stCondLst>
                                    <p:cond delay="0"/>
                                  </p:stCondLst>
                                  <p:childTnLst>
                                    <p:set>
                                      <p:cBhvr>
                                        <p:cTn id="129" dur="1" fill="hold">
                                          <p:stCondLst>
                                            <p:cond delay="0"/>
                                          </p:stCondLst>
                                        </p:cTn>
                                        <p:tgtEl>
                                          <p:spTgt spid="528432"/>
                                        </p:tgtEl>
                                        <p:attrNameLst>
                                          <p:attrName>style.visibility</p:attrName>
                                        </p:attrNameLst>
                                      </p:cBhvr>
                                      <p:to>
                                        <p:strVal val="visible"/>
                                      </p:to>
                                    </p:set>
                                    <p:anim calcmode="lin" valueType="num">
                                      <p:cBhvr>
                                        <p:cTn id="130" dur="500" fill="hold"/>
                                        <p:tgtEl>
                                          <p:spTgt spid="528432"/>
                                        </p:tgtEl>
                                        <p:attrNameLst>
                                          <p:attrName>ppt_h</p:attrName>
                                        </p:attrNameLst>
                                      </p:cBhvr>
                                      <p:tavLst>
                                        <p:tav tm="0">
                                          <p:val>
                                            <p:strVal val="#ppt_h/20"/>
                                          </p:val>
                                        </p:tav>
                                        <p:tav tm="50000">
                                          <p:val>
                                            <p:strVal val="#ppt_h/20"/>
                                          </p:val>
                                        </p:tav>
                                        <p:tav tm="100000">
                                          <p:val>
                                            <p:strVal val="#ppt_h"/>
                                          </p:val>
                                        </p:tav>
                                      </p:tavLst>
                                    </p:anim>
                                    <p:anim calcmode="lin" valueType="num">
                                      <p:cBhvr>
                                        <p:cTn id="131" dur="500" fill="hold"/>
                                        <p:tgtEl>
                                          <p:spTgt spid="528432"/>
                                        </p:tgtEl>
                                        <p:attrNameLst>
                                          <p:attrName>ppt_w</p:attrName>
                                        </p:attrNameLst>
                                      </p:cBhvr>
                                      <p:tavLst>
                                        <p:tav tm="0">
                                          <p:val>
                                            <p:strVal val="#ppt_w+.3"/>
                                          </p:val>
                                        </p:tav>
                                        <p:tav tm="50000">
                                          <p:val>
                                            <p:strVal val="#ppt_w+.3"/>
                                          </p:val>
                                        </p:tav>
                                        <p:tav tm="100000">
                                          <p:val>
                                            <p:strVal val="#ppt_w"/>
                                          </p:val>
                                        </p:tav>
                                      </p:tavLst>
                                    </p:anim>
                                    <p:anim calcmode="lin" valueType="num">
                                      <p:cBhvr>
                                        <p:cTn id="132" dur="500" fill="hold"/>
                                        <p:tgtEl>
                                          <p:spTgt spid="528432"/>
                                        </p:tgtEl>
                                        <p:attrNameLst>
                                          <p:attrName>ppt_x</p:attrName>
                                        </p:attrNameLst>
                                      </p:cBhvr>
                                      <p:tavLst>
                                        <p:tav tm="0">
                                          <p:val>
                                            <p:strVal val="#ppt_x-.3"/>
                                          </p:val>
                                        </p:tav>
                                        <p:tav tm="50000">
                                          <p:val>
                                            <p:strVal val="#ppt_x"/>
                                          </p:val>
                                        </p:tav>
                                        <p:tav tm="100000">
                                          <p:val>
                                            <p:strVal val="#ppt_x"/>
                                          </p:val>
                                        </p:tav>
                                      </p:tavLst>
                                    </p:anim>
                                    <p:anim calcmode="lin" valueType="num">
                                      <p:cBhvr>
                                        <p:cTn id="133" dur="500" fill="hold"/>
                                        <p:tgtEl>
                                          <p:spTgt spid="528432"/>
                                        </p:tgtEl>
                                        <p:attrNameLst>
                                          <p:attrName>ppt_y</p:attrName>
                                        </p:attrNameLst>
                                      </p:cBhvr>
                                      <p:tavLst>
                                        <p:tav tm="0">
                                          <p:val>
                                            <p:strVal val="#ppt_y"/>
                                          </p:val>
                                        </p:tav>
                                        <p:tav tm="100000">
                                          <p:val>
                                            <p:strVal val="#ppt_y"/>
                                          </p:val>
                                        </p:tav>
                                      </p:tavLst>
                                    </p:anim>
                                  </p:childTnLst>
                                </p:cTn>
                              </p:par>
                              <p:par>
                                <p:cTn id="134" presetID="39" presetClass="entr" presetSubtype="0" accel="100000" fill="hold" nodeType="withEffect">
                                  <p:stCondLst>
                                    <p:cond delay="0"/>
                                  </p:stCondLst>
                                  <p:childTnLst>
                                    <p:set>
                                      <p:cBhvr>
                                        <p:cTn id="135" dur="1" fill="hold">
                                          <p:stCondLst>
                                            <p:cond delay="0"/>
                                          </p:stCondLst>
                                        </p:cTn>
                                        <p:tgtEl>
                                          <p:spTgt spid="528434"/>
                                        </p:tgtEl>
                                        <p:attrNameLst>
                                          <p:attrName>style.visibility</p:attrName>
                                        </p:attrNameLst>
                                      </p:cBhvr>
                                      <p:to>
                                        <p:strVal val="visible"/>
                                      </p:to>
                                    </p:set>
                                    <p:anim calcmode="lin" valueType="num">
                                      <p:cBhvr>
                                        <p:cTn id="136" dur="500" fill="hold"/>
                                        <p:tgtEl>
                                          <p:spTgt spid="528434"/>
                                        </p:tgtEl>
                                        <p:attrNameLst>
                                          <p:attrName>ppt_h</p:attrName>
                                        </p:attrNameLst>
                                      </p:cBhvr>
                                      <p:tavLst>
                                        <p:tav tm="0">
                                          <p:val>
                                            <p:strVal val="#ppt_h/20"/>
                                          </p:val>
                                        </p:tav>
                                        <p:tav tm="50000">
                                          <p:val>
                                            <p:strVal val="#ppt_h/20"/>
                                          </p:val>
                                        </p:tav>
                                        <p:tav tm="100000">
                                          <p:val>
                                            <p:strVal val="#ppt_h"/>
                                          </p:val>
                                        </p:tav>
                                      </p:tavLst>
                                    </p:anim>
                                    <p:anim calcmode="lin" valueType="num">
                                      <p:cBhvr>
                                        <p:cTn id="137" dur="500" fill="hold"/>
                                        <p:tgtEl>
                                          <p:spTgt spid="528434"/>
                                        </p:tgtEl>
                                        <p:attrNameLst>
                                          <p:attrName>ppt_w</p:attrName>
                                        </p:attrNameLst>
                                      </p:cBhvr>
                                      <p:tavLst>
                                        <p:tav tm="0">
                                          <p:val>
                                            <p:strVal val="#ppt_w+.3"/>
                                          </p:val>
                                        </p:tav>
                                        <p:tav tm="50000">
                                          <p:val>
                                            <p:strVal val="#ppt_w+.3"/>
                                          </p:val>
                                        </p:tav>
                                        <p:tav tm="100000">
                                          <p:val>
                                            <p:strVal val="#ppt_w"/>
                                          </p:val>
                                        </p:tav>
                                      </p:tavLst>
                                    </p:anim>
                                    <p:anim calcmode="lin" valueType="num">
                                      <p:cBhvr>
                                        <p:cTn id="138" dur="500" fill="hold"/>
                                        <p:tgtEl>
                                          <p:spTgt spid="528434"/>
                                        </p:tgtEl>
                                        <p:attrNameLst>
                                          <p:attrName>ppt_x</p:attrName>
                                        </p:attrNameLst>
                                      </p:cBhvr>
                                      <p:tavLst>
                                        <p:tav tm="0">
                                          <p:val>
                                            <p:strVal val="#ppt_x-.3"/>
                                          </p:val>
                                        </p:tav>
                                        <p:tav tm="50000">
                                          <p:val>
                                            <p:strVal val="#ppt_x"/>
                                          </p:val>
                                        </p:tav>
                                        <p:tav tm="100000">
                                          <p:val>
                                            <p:strVal val="#ppt_x"/>
                                          </p:val>
                                        </p:tav>
                                      </p:tavLst>
                                    </p:anim>
                                    <p:anim calcmode="lin" valueType="num">
                                      <p:cBhvr>
                                        <p:cTn id="139" dur="500" fill="hold"/>
                                        <p:tgtEl>
                                          <p:spTgt spid="528434"/>
                                        </p:tgtEl>
                                        <p:attrNameLst>
                                          <p:attrName>ppt_y</p:attrName>
                                        </p:attrNameLst>
                                      </p:cBhvr>
                                      <p:tavLst>
                                        <p:tav tm="0">
                                          <p:val>
                                            <p:strVal val="#ppt_y"/>
                                          </p:val>
                                        </p:tav>
                                        <p:tav tm="100000">
                                          <p:val>
                                            <p:strVal val="#ppt_y"/>
                                          </p:val>
                                        </p:tav>
                                      </p:tavLst>
                                    </p:anim>
                                  </p:childTnLst>
                                </p:cTn>
                              </p:par>
                              <p:par>
                                <p:cTn id="140" presetID="39" presetClass="entr" presetSubtype="0" accel="100000" fill="hold" nodeType="withEffect">
                                  <p:stCondLst>
                                    <p:cond delay="0"/>
                                  </p:stCondLst>
                                  <p:childTnLst>
                                    <p:set>
                                      <p:cBhvr>
                                        <p:cTn id="141" dur="1" fill="hold">
                                          <p:stCondLst>
                                            <p:cond delay="0"/>
                                          </p:stCondLst>
                                        </p:cTn>
                                        <p:tgtEl>
                                          <p:spTgt spid="528440"/>
                                        </p:tgtEl>
                                        <p:attrNameLst>
                                          <p:attrName>style.visibility</p:attrName>
                                        </p:attrNameLst>
                                      </p:cBhvr>
                                      <p:to>
                                        <p:strVal val="visible"/>
                                      </p:to>
                                    </p:set>
                                    <p:anim calcmode="lin" valueType="num">
                                      <p:cBhvr>
                                        <p:cTn id="142" dur="500" fill="hold"/>
                                        <p:tgtEl>
                                          <p:spTgt spid="528440"/>
                                        </p:tgtEl>
                                        <p:attrNameLst>
                                          <p:attrName>ppt_h</p:attrName>
                                        </p:attrNameLst>
                                      </p:cBhvr>
                                      <p:tavLst>
                                        <p:tav tm="0">
                                          <p:val>
                                            <p:strVal val="#ppt_h/20"/>
                                          </p:val>
                                        </p:tav>
                                        <p:tav tm="50000">
                                          <p:val>
                                            <p:strVal val="#ppt_h/20"/>
                                          </p:val>
                                        </p:tav>
                                        <p:tav tm="100000">
                                          <p:val>
                                            <p:strVal val="#ppt_h"/>
                                          </p:val>
                                        </p:tav>
                                      </p:tavLst>
                                    </p:anim>
                                    <p:anim calcmode="lin" valueType="num">
                                      <p:cBhvr>
                                        <p:cTn id="143" dur="500" fill="hold"/>
                                        <p:tgtEl>
                                          <p:spTgt spid="528440"/>
                                        </p:tgtEl>
                                        <p:attrNameLst>
                                          <p:attrName>ppt_w</p:attrName>
                                        </p:attrNameLst>
                                      </p:cBhvr>
                                      <p:tavLst>
                                        <p:tav tm="0">
                                          <p:val>
                                            <p:strVal val="#ppt_w+.3"/>
                                          </p:val>
                                        </p:tav>
                                        <p:tav tm="50000">
                                          <p:val>
                                            <p:strVal val="#ppt_w+.3"/>
                                          </p:val>
                                        </p:tav>
                                        <p:tav tm="100000">
                                          <p:val>
                                            <p:strVal val="#ppt_w"/>
                                          </p:val>
                                        </p:tav>
                                      </p:tavLst>
                                    </p:anim>
                                    <p:anim calcmode="lin" valueType="num">
                                      <p:cBhvr>
                                        <p:cTn id="144" dur="500" fill="hold"/>
                                        <p:tgtEl>
                                          <p:spTgt spid="528440"/>
                                        </p:tgtEl>
                                        <p:attrNameLst>
                                          <p:attrName>ppt_x</p:attrName>
                                        </p:attrNameLst>
                                      </p:cBhvr>
                                      <p:tavLst>
                                        <p:tav tm="0">
                                          <p:val>
                                            <p:strVal val="#ppt_x-.3"/>
                                          </p:val>
                                        </p:tav>
                                        <p:tav tm="50000">
                                          <p:val>
                                            <p:strVal val="#ppt_x"/>
                                          </p:val>
                                        </p:tav>
                                        <p:tav tm="100000">
                                          <p:val>
                                            <p:strVal val="#ppt_x"/>
                                          </p:val>
                                        </p:tav>
                                      </p:tavLst>
                                    </p:anim>
                                    <p:anim calcmode="lin" valueType="num">
                                      <p:cBhvr>
                                        <p:cTn id="145" dur="500" fill="hold"/>
                                        <p:tgtEl>
                                          <p:spTgt spid="528440"/>
                                        </p:tgtEl>
                                        <p:attrNameLst>
                                          <p:attrName>ppt_y</p:attrName>
                                        </p:attrNameLst>
                                      </p:cBhvr>
                                      <p:tavLst>
                                        <p:tav tm="0">
                                          <p:val>
                                            <p:strVal val="#ppt_y"/>
                                          </p:val>
                                        </p:tav>
                                        <p:tav tm="100000">
                                          <p:val>
                                            <p:strVal val="#ppt_y"/>
                                          </p:val>
                                        </p:tav>
                                      </p:tavLst>
                                    </p:anim>
                                  </p:childTnLst>
                                </p:cTn>
                              </p:par>
                              <p:par>
                                <p:cTn id="146" presetID="39" presetClass="entr" presetSubtype="0" accel="100000" fill="hold" nodeType="withEffect">
                                  <p:stCondLst>
                                    <p:cond delay="0"/>
                                  </p:stCondLst>
                                  <p:childTnLst>
                                    <p:set>
                                      <p:cBhvr>
                                        <p:cTn id="147" dur="1" fill="hold">
                                          <p:stCondLst>
                                            <p:cond delay="0"/>
                                          </p:stCondLst>
                                        </p:cTn>
                                        <p:tgtEl>
                                          <p:spTgt spid="528439"/>
                                        </p:tgtEl>
                                        <p:attrNameLst>
                                          <p:attrName>style.visibility</p:attrName>
                                        </p:attrNameLst>
                                      </p:cBhvr>
                                      <p:to>
                                        <p:strVal val="visible"/>
                                      </p:to>
                                    </p:set>
                                    <p:anim calcmode="lin" valueType="num">
                                      <p:cBhvr>
                                        <p:cTn id="148" dur="500" fill="hold"/>
                                        <p:tgtEl>
                                          <p:spTgt spid="528439"/>
                                        </p:tgtEl>
                                        <p:attrNameLst>
                                          <p:attrName>ppt_h</p:attrName>
                                        </p:attrNameLst>
                                      </p:cBhvr>
                                      <p:tavLst>
                                        <p:tav tm="0">
                                          <p:val>
                                            <p:strVal val="#ppt_h/20"/>
                                          </p:val>
                                        </p:tav>
                                        <p:tav tm="50000">
                                          <p:val>
                                            <p:strVal val="#ppt_h/20"/>
                                          </p:val>
                                        </p:tav>
                                        <p:tav tm="100000">
                                          <p:val>
                                            <p:strVal val="#ppt_h"/>
                                          </p:val>
                                        </p:tav>
                                      </p:tavLst>
                                    </p:anim>
                                    <p:anim calcmode="lin" valueType="num">
                                      <p:cBhvr>
                                        <p:cTn id="149" dur="500" fill="hold"/>
                                        <p:tgtEl>
                                          <p:spTgt spid="528439"/>
                                        </p:tgtEl>
                                        <p:attrNameLst>
                                          <p:attrName>ppt_w</p:attrName>
                                        </p:attrNameLst>
                                      </p:cBhvr>
                                      <p:tavLst>
                                        <p:tav tm="0">
                                          <p:val>
                                            <p:strVal val="#ppt_w+.3"/>
                                          </p:val>
                                        </p:tav>
                                        <p:tav tm="50000">
                                          <p:val>
                                            <p:strVal val="#ppt_w+.3"/>
                                          </p:val>
                                        </p:tav>
                                        <p:tav tm="100000">
                                          <p:val>
                                            <p:strVal val="#ppt_w"/>
                                          </p:val>
                                        </p:tav>
                                      </p:tavLst>
                                    </p:anim>
                                    <p:anim calcmode="lin" valueType="num">
                                      <p:cBhvr>
                                        <p:cTn id="150" dur="500" fill="hold"/>
                                        <p:tgtEl>
                                          <p:spTgt spid="528439"/>
                                        </p:tgtEl>
                                        <p:attrNameLst>
                                          <p:attrName>ppt_x</p:attrName>
                                        </p:attrNameLst>
                                      </p:cBhvr>
                                      <p:tavLst>
                                        <p:tav tm="0">
                                          <p:val>
                                            <p:strVal val="#ppt_x-.3"/>
                                          </p:val>
                                        </p:tav>
                                        <p:tav tm="50000">
                                          <p:val>
                                            <p:strVal val="#ppt_x"/>
                                          </p:val>
                                        </p:tav>
                                        <p:tav tm="100000">
                                          <p:val>
                                            <p:strVal val="#ppt_x"/>
                                          </p:val>
                                        </p:tav>
                                      </p:tavLst>
                                    </p:anim>
                                    <p:anim calcmode="lin" valueType="num">
                                      <p:cBhvr>
                                        <p:cTn id="151" dur="500" fill="hold"/>
                                        <p:tgtEl>
                                          <p:spTgt spid="528439"/>
                                        </p:tgtEl>
                                        <p:attrNameLst>
                                          <p:attrName>ppt_y</p:attrName>
                                        </p:attrNameLst>
                                      </p:cBhvr>
                                      <p:tavLst>
                                        <p:tav tm="0">
                                          <p:val>
                                            <p:strVal val="#ppt_y"/>
                                          </p:val>
                                        </p:tav>
                                        <p:tav tm="100000">
                                          <p:val>
                                            <p:strVal val="#ppt_y"/>
                                          </p:val>
                                        </p:tav>
                                      </p:tavLst>
                                    </p:anim>
                                  </p:childTnLst>
                                </p:cTn>
                              </p:par>
                            </p:childTnLst>
                          </p:cTn>
                        </p:par>
                        <p:par>
                          <p:cTn id="152" fill="hold" nodeType="afterGroup">
                            <p:stCondLst>
                              <p:cond delay="5500"/>
                            </p:stCondLst>
                            <p:childTnLst>
                              <p:par>
                                <p:cTn id="153" presetID="18" presetClass="entr" presetSubtype="12" fill="hold" grpId="0" nodeType="afterEffect">
                                  <p:stCondLst>
                                    <p:cond delay="0"/>
                                  </p:stCondLst>
                                  <p:childTnLst>
                                    <p:set>
                                      <p:cBhvr>
                                        <p:cTn id="154" dur="1" fill="hold">
                                          <p:stCondLst>
                                            <p:cond delay="0"/>
                                          </p:stCondLst>
                                        </p:cTn>
                                        <p:tgtEl>
                                          <p:spTgt spid="528442"/>
                                        </p:tgtEl>
                                        <p:attrNameLst>
                                          <p:attrName>style.visibility</p:attrName>
                                        </p:attrNameLst>
                                      </p:cBhvr>
                                      <p:to>
                                        <p:strVal val="visible"/>
                                      </p:to>
                                    </p:set>
                                    <p:animEffect transition="in" filter="strips(downLeft)">
                                      <p:cBhvr>
                                        <p:cTn id="155" dur="500"/>
                                        <p:tgtEl>
                                          <p:spTgt spid="528442"/>
                                        </p:tgtEl>
                                      </p:cBhvr>
                                    </p:animEffect>
                                  </p:childTnLst>
                                </p:cTn>
                              </p:par>
                            </p:childTnLst>
                          </p:cTn>
                        </p:par>
                        <p:par>
                          <p:cTn id="156" fill="hold" nodeType="afterGroup">
                            <p:stCondLst>
                              <p:cond delay="6000"/>
                            </p:stCondLst>
                            <p:childTnLst>
                              <p:par>
                                <p:cTn id="157" presetID="18" presetClass="entr" presetSubtype="12" fill="hold" grpId="0" nodeType="afterEffect">
                                  <p:stCondLst>
                                    <p:cond delay="0"/>
                                  </p:stCondLst>
                                  <p:childTnLst>
                                    <p:set>
                                      <p:cBhvr>
                                        <p:cTn id="158" dur="1" fill="hold">
                                          <p:stCondLst>
                                            <p:cond delay="0"/>
                                          </p:stCondLst>
                                        </p:cTn>
                                        <p:tgtEl>
                                          <p:spTgt spid="528443"/>
                                        </p:tgtEl>
                                        <p:attrNameLst>
                                          <p:attrName>style.visibility</p:attrName>
                                        </p:attrNameLst>
                                      </p:cBhvr>
                                      <p:to>
                                        <p:strVal val="visible"/>
                                      </p:to>
                                    </p:set>
                                    <p:animEffect transition="in" filter="strips(downLeft)">
                                      <p:cBhvr>
                                        <p:cTn id="159" dur="500"/>
                                        <p:tgtEl>
                                          <p:spTgt spid="528443"/>
                                        </p:tgtEl>
                                      </p:cBhvr>
                                    </p:animEffect>
                                  </p:childTnLst>
                                </p:cTn>
                              </p:par>
                              <p:par>
                                <p:cTn id="160" presetID="18" presetClass="entr" presetSubtype="12" fill="hold" grpId="0" nodeType="withEffect">
                                  <p:stCondLst>
                                    <p:cond delay="0"/>
                                  </p:stCondLst>
                                  <p:childTnLst>
                                    <p:set>
                                      <p:cBhvr>
                                        <p:cTn id="161" dur="1" fill="hold">
                                          <p:stCondLst>
                                            <p:cond delay="0"/>
                                          </p:stCondLst>
                                        </p:cTn>
                                        <p:tgtEl>
                                          <p:spTgt spid="528441"/>
                                        </p:tgtEl>
                                        <p:attrNameLst>
                                          <p:attrName>style.visibility</p:attrName>
                                        </p:attrNameLst>
                                      </p:cBhvr>
                                      <p:to>
                                        <p:strVal val="visible"/>
                                      </p:to>
                                    </p:set>
                                    <p:animEffect transition="in" filter="strips(downLeft)">
                                      <p:cBhvr>
                                        <p:cTn id="162" dur="500"/>
                                        <p:tgtEl>
                                          <p:spTgt spid="528441"/>
                                        </p:tgtEl>
                                      </p:cBhvr>
                                    </p:animEffect>
                                  </p:childTnLst>
                                </p:cTn>
                              </p:par>
                              <p:par>
                                <p:cTn id="163" presetID="18" presetClass="entr" presetSubtype="12" fill="hold" grpId="0" nodeType="withEffect">
                                  <p:stCondLst>
                                    <p:cond delay="0"/>
                                  </p:stCondLst>
                                  <p:childTnLst>
                                    <p:set>
                                      <p:cBhvr>
                                        <p:cTn id="164" dur="1" fill="hold">
                                          <p:stCondLst>
                                            <p:cond delay="0"/>
                                          </p:stCondLst>
                                        </p:cTn>
                                        <p:tgtEl>
                                          <p:spTgt spid="528409"/>
                                        </p:tgtEl>
                                        <p:attrNameLst>
                                          <p:attrName>style.visibility</p:attrName>
                                        </p:attrNameLst>
                                      </p:cBhvr>
                                      <p:to>
                                        <p:strVal val="visible"/>
                                      </p:to>
                                    </p:set>
                                    <p:animEffect transition="in" filter="strips(downLeft)">
                                      <p:cBhvr>
                                        <p:cTn id="165" dur="500"/>
                                        <p:tgtEl>
                                          <p:spTgt spid="528409"/>
                                        </p:tgtEl>
                                      </p:cBhvr>
                                    </p:animEffect>
                                  </p:childTnLst>
                                </p:cTn>
                              </p:par>
                              <p:par>
                                <p:cTn id="166" presetID="18" presetClass="entr" presetSubtype="12" fill="hold" grpId="0" nodeType="withEffect">
                                  <p:stCondLst>
                                    <p:cond delay="0"/>
                                  </p:stCondLst>
                                  <p:childTnLst>
                                    <p:set>
                                      <p:cBhvr>
                                        <p:cTn id="167" dur="1" fill="hold">
                                          <p:stCondLst>
                                            <p:cond delay="0"/>
                                          </p:stCondLst>
                                        </p:cTn>
                                        <p:tgtEl>
                                          <p:spTgt spid="528411"/>
                                        </p:tgtEl>
                                        <p:attrNameLst>
                                          <p:attrName>style.visibility</p:attrName>
                                        </p:attrNameLst>
                                      </p:cBhvr>
                                      <p:to>
                                        <p:strVal val="visible"/>
                                      </p:to>
                                    </p:set>
                                    <p:animEffect transition="in" filter="strips(downLeft)">
                                      <p:cBhvr>
                                        <p:cTn id="168" dur="500"/>
                                        <p:tgtEl>
                                          <p:spTgt spid="52841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9" restart="whenNotActive" fill="hold" evtFilter="cancelBubble" nodeType="interactiveSeq">
                <p:stCondLst>
                  <p:cond evt="onClick" delay="0">
                    <p:tgtEl>
                      <p:spTgt spid="528454"/>
                    </p:tgtEl>
                  </p:cond>
                </p:stCondLst>
                <p:endSync evt="end" delay="0">
                  <p:rtn val="all"/>
                </p:endSync>
                <p:childTnLst>
                  <p:par>
                    <p:cTn id="170" fill="hold" nodeType="clickPar">
                      <p:stCondLst>
                        <p:cond delay="0"/>
                      </p:stCondLst>
                      <p:childTnLst>
                        <p:par>
                          <p:cTn id="171" fill="hold" nodeType="withGroup">
                            <p:stCondLst>
                              <p:cond delay="0"/>
                            </p:stCondLst>
                            <p:childTnLst>
                              <p:par>
                                <p:cTn id="172" presetID="2" presetClass="mediacall" presetSubtype="0" fill="hold" nodeType="clickEffect">
                                  <p:stCondLst>
                                    <p:cond delay="0"/>
                                  </p:stCondLst>
                                  <p:childTnLst>
                                    <p:cmd type="call" cmd="togglePause">
                                      <p:cBhvr>
                                        <p:cTn id="173" dur="1" fill="hold"/>
                                        <p:tgtEl>
                                          <p:spTgt spid="528454"/>
                                        </p:tgtEl>
                                      </p:cBhvr>
                                    </p:cmd>
                                  </p:childTnLst>
                                </p:cTn>
                              </p:par>
                            </p:childTnLst>
                          </p:cTn>
                        </p:par>
                      </p:childTnLst>
                    </p:cTn>
                  </p:par>
                </p:childTnLst>
              </p:cTn>
              <p:nextCondLst>
                <p:cond evt="onClick" delay="0">
                  <p:tgtEl>
                    <p:spTgt spid="528454"/>
                  </p:tgtEl>
                </p:cond>
              </p:nextCondLst>
            </p:seq>
            <p:video fullScrn="1">
              <p:cMediaNode>
                <p:cTn id="174" fill="hold" display="0">
                  <p:stCondLst>
                    <p:cond delay="indefinite"/>
                  </p:stCondLst>
                  <p:endCondLst>
                    <p:cond evt="onNext" delay="0">
                      <p:tgtEl>
                        <p:sldTgt/>
                      </p:tgtEl>
                    </p:cond>
                    <p:cond evt="onPrev" delay="0">
                      <p:tgtEl>
                        <p:sldTgt/>
                      </p:tgtEl>
                    </p:cond>
                  </p:endCondLst>
                </p:cTn>
                <p:tgtEl>
                  <p:spTgt spid="528454"/>
                </p:tgtEl>
              </p:cMediaNode>
            </p:video>
            <p:seq concurrent="1" nextAc="seek">
              <p:cTn id="175" restart="whenNotActive" fill="hold" evtFilter="cancelBubble" nodeType="interactiveSeq">
                <p:stCondLst>
                  <p:cond evt="onClick" delay="0">
                    <p:tgtEl>
                      <p:spTgt spid="528457"/>
                    </p:tgtEl>
                  </p:cond>
                </p:stCondLst>
                <p:endSync evt="end" delay="0">
                  <p:rtn val="all"/>
                </p:endSync>
                <p:childTnLst>
                  <p:par>
                    <p:cTn id="176" fill="hold" nodeType="clickPar">
                      <p:stCondLst>
                        <p:cond delay="0"/>
                      </p:stCondLst>
                      <p:childTnLst>
                        <p:par>
                          <p:cTn id="177" fill="hold" nodeType="withGroup">
                            <p:stCondLst>
                              <p:cond delay="0"/>
                            </p:stCondLst>
                            <p:childTnLst>
                              <p:par>
                                <p:cTn id="178" presetID="2" presetClass="mediacall" presetSubtype="0" fill="hold" nodeType="clickEffect">
                                  <p:stCondLst>
                                    <p:cond delay="0"/>
                                  </p:stCondLst>
                                  <p:childTnLst>
                                    <p:cmd type="call" cmd="togglePause">
                                      <p:cBhvr>
                                        <p:cTn id="179" dur="1" fill="hold"/>
                                        <p:tgtEl>
                                          <p:spTgt spid="528457"/>
                                        </p:tgtEl>
                                      </p:cBhvr>
                                    </p:cmd>
                                  </p:childTnLst>
                                </p:cTn>
                              </p:par>
                            </p:childTnLst>
                          </p:cTn>
                        </p:par>
                      </p:childTnLst>
                    </p:cTn>
                  </p:par>
                </p:childTnLst>
              </p:cTn>
              <p:nextCondLst>
                <p:cond evt="onClick" delay="0">
                  <p:tgtEl>
                    <p:spTgt spid="528457"/>
                  </p:tgtEl>
                </p:cond>
              </p:nextCondLst>
            </p:seq>
            <p:video fullScrn="1">
              <p:cMediaNode>
                <p:cTn id="180" fill="hold" display="0">
                  <p:stCondLst>
                    <p:cond delay="indefinite"/>
                  </p:stCondLst>
                  <p:endCondLst>
                    <p:cond evt="onNext" delay="0">
                      <p:tgtEl>
                        <p:sldTgt/>
                      </p:tgtEl>
                    </p:cond>
                    <p:cond evt="onPrev" delay="0">
                      <p:tgtEl>
                        <p:sldTgt/>
                      </p:tgtEl>
                    </p:cond>
                  </p:endCondLst>
                </p:cTn>
                <p:tgtEl>
                  <p:spTgt spid="528457"/>
                </p:tgtEl>
              </p:cMediaNode>
            </p:video>
          </p:childTnLst>
        </p:cTn>
      </p:par>
    </p:tnLst>
    <p:bldLst>
      <p:bldP spid="528391" grpId="0" animBg="1"/>
      <p:bldP spid="528402" grpId="0" animBg="1"/>
      <p:bldP spid="528403" grpId="0" animBg="1"/>
      <p:bldP spid="528404" grpId="0" animBg="1"/>
      <p:bldP spid="528405" grpId="0" animBg="1"/>
      <p:bldP spid="528409" grpId="0" animBg="1"/>
      <p:bldP spid="528411" grpId="0" animBg="1"/>
      <p:bldP spid="528441" grpId="0" animBg="1"/>
      <p:bldP spid="528442" grpId="0" animBg="1"/>
      <p:bldP spid="52844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0498" name="TaiCauTrucQuiTrinhXemChiTietSach.avi">
            <a:hlinkClick r:id="" action="ppaction://media"/>
          </p:cNvPr>
          <p:cNvPicPr>
            <a:picLocks noGrp="1" noRot="1" noChangeAspect="1" noChangeArrowheads="1"/>
          </p:cNvPicPr>
          <p:nvPr>
            <p:ph sz="quarter" idx="3"/>
            <a:videoFile r:link="rId2"/>
          </p:nvPr>
        </p:nvPicPr>
        <p:blipFill>
          <a:blip r:embed="rId5">
            <a:extLst>
              <a:ext uri="{28A0092B-C50C-407E-A947-70E740481C1C}">
                <a14:useLocalDpi xmlns:a14="http://schemas.microsoft.com/office/drawing/2010/main" val="0"/>
              </a:ext>
            </a:extLst>
          </a:blip>
          <a:srcRect/>
          <a:stretch>
            <a:fillRect/>
          </a:stretch>
        </p:blipFill>
        <p:spPr>
          <a:xfrm>
            <a:off x="250825" y="3789363"/>
            <a:ext cx="2376488" cy="2214562"/>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30434" name="Rectangle 2"/>
          <p:cNvSpPr>
            <a:spLocks noChangeArrowheads="1"/>
          </p:cNvSpPr>
          <p:nvPr/>
        </p:nvSpPr>
        <p:spPr bwMode="auto">
          <a:xfrm flipH="1">
            <a:off x="2987675" y="981075"/>
            <a:ext cx="3671888" cy="2663825"/>
          </a:xfrm>
          <a:prstGeom prst="rect">
            <a:avLst/>
          </a:prstGeom>
          <a:gradFill rotWithShape="1">
            <a:gsLst>
              <a:gs pos="0">
                <a:srgbClr val="99CCFF"/>
              </a:gs>
              <a:gs pos="100000">
                <a:srgbClr val="99CCFF">
                  <a:gamma/>
                  <a:shade val="57647"/>
                  <a:invGamma/>
                </a:srgbClr>
              </a:gs>
            </a:gsLst>
            <a:lin ang="5400000" scaled="1"/>
          </a:gradFill>
          <a:ln>
            <a:noFill/>
          </a:ln>
          <a:effectLst/>
          <a:scene3d>
            <a:camera prst="legacyObliqueTopRight"/>
            <a:lightRig rig="legacyFlat3" dir="b"/>
          </a:scene3d>
          <a:sp3d extrusionH="49200" prstMaterial="legacyMatte">
            <a:bevelT w="13500" h="13500" prst="angle"/>
            <a:bevelB w="13500" h="13500" prst="angle"/>
            <a:extrusionClr>
              <a:srgbClr val="99CCFF"/>
            </a:extrusionClr>
            <a:contourClr>
              <a:srgbClr val="99CCFF"/>
            </a:contour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8000" anchor="ctr">
            <a:flatTx/>
          </a:bodyPr>
          <a:lstStyle/>
          <a:p>
            <a:endParaRPr lang="en-US" altLang="en-US" sz="2800" b="1">
              <a:latin typeface="Arial" panose="020B0604020202020204" pitchFamily="34" charset="0"/>
            </a:endParaRPr>
          </a:p>
        </p:txBody>
      </p:sp>
      <p:sp>
        <p:nvSpPr>
          <p:cNvPr id="530435" name="Rectangle 3"/>
          <p:cNvSpPr>
            <a:spLocks noGrp="1" noChangeArrowheads="1"/>
          </p:cNvSpPr>
          <p:nvPr>
            <p:ph type="title"/>
          </p:nvPr>
        </p:nvSpPr>
        <p:spPr>
          <a:xfrm>
            <a:off x="899592" y="338237"/>
            <a:ext cx="8245475" cy="498475"/>
          </a:xfrm>
        </p:spPr>
        <p:txBody>
          <a:bodyPr/>
          <a:lstStyle/>
          <a:p>
            <a:r>
              <a:rPr lang="en-US" altLang="en-US" dirty="0" err="1"/>
              <a:t>Tái</a:t>
            </a:r>
            <a:r>
              <a:rPr lang="en-US" altLang="en-US" dirty="0"/>
              <a:t> </a:t>
            </a:r>
            <a:r>
              <a:rPr lang="en-US" altLang="en-US" dirty="0" err="1"/>
              <a:t>Cấu</a:t>
            </a:r>
            <a:r>
              <a:rPr lang="en-US" altLang="en-US" dirty="0"/>
              <a:t> </a:t>
            </a:r>
            <a:r>
              <a:rPr lang="en-US" altLang="en-US" dirty="0" err="1"/>
              <a:t>trúc</a:t>
            </a:r>
            <a:r>
              <a:rPr lang="en-US" altLang="en-US" dirty="0"/>
              <a:t> qui </a:t>
            </a:r>
            <a:r>
              <a:rPr lang="en-US" altLang="en-US" dirty="0" err="1"/>
              <a:t>trình</a:t>
            </a:r>
            <a:r>
              <a:rPr lang="en-US" altLang="en-US" dirty="0"/>
              <a:t> </a:t>
            </a:r>
            <a:r>
              <a:rPr lang="en-US" altLang="en-US" dirty="0" err="1"/>
              <a:t>nghiệp</a:t>
            </a:r>
            <a:r>
              <a:rPr lang="en-US" altLang="en-US" dirty="0"/>
              <a:t> </a:t>
            </a:r>
            <a:r>
              <a:rPr lang="en-US" altLang="en-US" dirty="0" err="1"/>
              <a:t>vụ</a:t>
            </a:r>
            <a:endParaRPr lang="en-US" altLang="en-US" dirty="0"/>
          </a:p>
        </p:txBody>
      </p:sp>
      <p:pic>
        <p:nvPicPr>
          <p:cNvPr id="530487" name="XemChiTietSach.avi">
            <a:hlinkClick r:id="" action="ppaction://media"/>
          </p:cNvPr>
          <p:cNvPicPr>
            <a:picLocks noGrp="1" noRot="1" noChangeAspect="1" noChangeArrowheads="1"/>
          </p:cNvPicPr>
          <p:nvPr>
            <p:ph sz="half" idx="1"/>
            <a:videoFile r:link="rId3"/>
          </p:nvPr>
        </p:nvPicPr>
        <p:blipFill>
          <a:blip r:embed="rId6">
            <a:extLst>
              <a:ext uri="{28A0092B-C50C-407E-A947-70E740481C1C}">
                <a14:useLocalDpi xmlns:a14="http://schemas.microsoft.com/office/drawing/2010/main" val="0"/>
              </a:ext>
            </a:extLst>
          </a:blip>
          <a:srcRect/>
          <a:stretch>
            <a:fillRect/>
          </a:stretch>
        </p:blipFill>
        <p:spPr>
          <a:xfrm>
            <a:off x="7451725" y="1268413"/>
            <a:ext cx="1441450" cy="2305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30436" name="XemChiTietSach.avi">
            <a:hlinkClick r:id="" action="ppaction://media"/>
          </p:cNvPr>
          <p:cNvPicPr>
            <a:picLocks noGrp="1" noRot="1" noChangeAspect="1" noChangeArrowheads="1"/>
          </p:cNvPicPr>
          <p:nvPr>
            <p:ph sz="quarter" idx="2"/>
            <a:videoFile r:link="rId3"/>
          </p:nvPr>
        </p:nvPicPr>
        <p:blipFill>
          <a:blip r:embed="rId6">
            <a:extLst>
              <a:ext uri="{28A0092B-C50C-407E-A947-70E740481C1C}">
                <a14:useLocalDpi xmlns:a14="http://schemas.microsoft.com/office/drawing/2010/main" val="0"/>
              </a:ext>
            </a:extLst>
          </a:blip>
          <a:srcRect/>
          <a:stretch>
            <a:fillRect/>
          </a:stretch>
        </p:blipFill>
        <p:spPr>
          <a:xfrm>
            <a:off x="1042988" y="1484313"/>
            <a:ext cx="1584325" cy="12954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530437" name="Group 5"/>
          <p:cNvGrpSpPr>
            <a:grpSpLocks/>
          </p:cNvGrpSpPr>
          <p:nvPr/>
        </p:nvGrpSpPr>
        <p:grpSpPr bwMode="auto">
          <a:xfrm>
            <a:off x="-36513" y="1828800"/>
            <a:ext cx="1239838" cy="1168400"/>
            <a:chOff x="-23" y="1152"/>
            <a:chExt cx="781" cy="736"/>
          </a:xfrm>
        </p:grpSpPr>
        <p:pic>
          <p:nvPicPr>
            <p:cNvPr id="530438" name="Picture 6" descr="receptionist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 y="1152"/>
              <a:ext cx="416" cy="499"/>
            </a:xfrm>
            <a:prstGeom prst="rect">
              <a:avLst/>
            </a:prstGeom>
            <a:noFill/>
            <a:extLst>
              <a:ext uri="{909E8E84-426E-40DD-AFC4-6F175D3DCCD1}">
                <a14:hiddenFill xmlns:a14="http://schemas.microsoft.com/office/drawing/2010/main">
                  <a:solidFill>
                    <a:srgbClr val="FFFFFF"/>
                  </a:solidFill>
                </a14:hiddenFill>
              </a:ext>
            </a:extLst>
          </p:spPr>
        </p:pic>
        <p:sp>
          <p:nvSpPr>
            <p:cNvPr id="530439" name="Text Box 7"/>
            <p:cNvSpPr txBox="1">
              <a:spLocks noChangeArrowheads="1"/>
            </p:cNvSpPr>
            <p:nvPr/>
          </p:nvSpPr>
          <p:spPr bwMode="auto">
            <a:xfrm>
              <a:off x="-23" y="1696"/>
              <a:ext cx="78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Khách Hàng</a:t>
              </a:r>
            </a:p>
          </p:txBody>
        </p:sp>
      </p:grpSp>
      <p:sp>
        <p:nvSpPr>
          <p:cNvPr id="530440" name="Line 8"/>
          <p:cNvSpPr>
            <a:spLocks noChangeShapeType="1"/>
          </p:cNvSpPr>
          <p:nvPr/>
        </p:nvSpPr>
        <p:spPr bwMode="auto">
          <a:xfrm flipV="1">
            <a:off x="827088" y="2205038"/>
            <a:ext cx="288925" cy="5556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530441" name="Picture 9" descr="LooseBalls"/>
          <p:cNvPicPr>
            <a:picLocks noChangeAspect="1" noChangeArrowheads="1"/>
          </p:cNvPicPr>
          <p:nvPr/>
        </p:nvPicPr>
        <p:blipFill>
          <a:blip r:embed="rId8">
            <a:extLst>
              <a:ext uri="{28A0092B-C50C-407E-A947-70E740481C1C}">
                <a14:useLocalDpi xmlns:a14="http://schemas.microsoft.com/office/drawing/2010/main" val="0"/>
              </a:ext>
            </a:extLst>
          </a:blip>
          <a:srcRect l="32957" t="11674" r="33871" b="53"/>
          <a:stretch>
            <a:fillRect/>
          </a:stretch>
        </p:blipFill>
        <p:spPr bwMode="auto">
          <a:xfrm>
            <a:off x="4787900" y="2924175"/>
            <a:ext cx="896938" cy="936625"/>
          </a:xfrm>
          <a:prstGeom prst="rect">
            <a:avLst/>
          </a:prstGeom>
          <a:noFill/>
          <a:extLst>
            <a:ext uri="{909E8E84-426E-40DD-AFC4-6F175D3DCCD1}">
              <a14:hiddenFill xmlns:a14="http://schemas.microsoft.com/office/drawing/2010/main">
                <a:solidFill>
                  <a:srgbClr val="FFFFFF"/>
                </a:solidFill>
              </a14:hiddenFill>
            </a:ext>
          </a:extLst>
        </p:spPr>
      </p:pic>
      <p:pic>
        <p:nvPicPr>
          <p:cNvPr id="530442" name="Picture 10" descr="Connectivity_Spher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0500" y="7173913"/>
            <a:ext cx="5461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530443" name="Picture 11" descr="Reuse_Spher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113" y="7173913"/>
            <a:ext cx="576262" cy="530225"/>
          </a:xfrm>
          <a:prstGeom prst="rect">
            <a:avLst/>
          </a:prstGeom>
          <a:noFill/>
          <a:extLst>
            <a:ext uri="{909E8E84-426E-40DD-AFC4-6F175D3DCCD1}">
              <a14:hiddenFill xmlns:a14="http://schemas.microsoft.com/office/drawing/2010/main">
                <a:solidFill>
                  <a:srgbClr val="FFFFFF"/>
                </a:solidFill>
              </a14:hiddenFill>
            </a:ext>
          </a:extLst>
        </p:spPr>
      </p:pic>
      <p:pic>
        <p:nvPicPr>
          <p:cNvPr id="530444" name="Picture 12" descr="LooseBalls"/>
          <p:cNvPicPr>
            <a:picLocks noChangeAspect="1" noChangeArrowheads="1"/>
          </p:cNvPicPr>
          <p:nvPr/>
        </p:nvPicPr>
        <p:blipFill>
          <a:blip r:embed="rId8">
            <a:extLst>
              <a:ext uri="{28A0092B-C50C-407E-A947-70E740481C1C}">
                <a14:useLocalDpi xmlns:a14="http://schemas.microsoft.com/office/drawing/2010/main" val="0"/>
              </a:ext>
            </a:extLst>
          </a:blip>
          <a:srcRect t="7939" r="64265" b="11263"/>
          <a:stretch>
            <a:fillRect/>
          </a:stretch>
        </p:blipFill>
        <p:spPr bwMode="auto">
          <a:xfrm>
            <a:off x="5762625" y="7031038"/>
            <a:ext cx="969963" cy="857250"/>
          </a:xfrm>
          <a:prstGeom prst="rect">
            <a:avLst/>
          </a:prstGeom>
          <a:noFill/>
          <a:extLst>
            <a:ext uri="{909E8E84-426E-40DD-AFC4-6F175D3DCCD1}">
              <a14:hiddenFill xmlns:a14="http://schemas.microsoft.com/office/drawing/2010/main">
                <a:solidFill>
                  <a:srgbClr val="FFFFFF"/>
                </a:solidFill>
              </a14:hiddenFill>
            </a:ext>
          </a:extLst>
        </p:spPr>
      </p:pic>
      <p:pic>
        <p:nvPicPr>
          <p:cNvPr id="530445" name="Picture 13" descr="LooseBalls"/>
          <p:cNvPicPr>
            <a:picLocks noChangeAspect="1" noChangeArrowheads="1"/>
          </p:cNvPicPr>
          <p:nvPr/>
        </p:nvPicPr>
        <p:blipFill>
          <a:blip r:embed="rId8">
            <a:extLst>
              <a:ext uri="{28A0092B-C50C-407E-A947-70E740481C1C}">
                <a14:useLocalDpi xmlns:a14="http://schemas.microsoft.com/office/drawing/2010/main" val="0"/>
              </a:ext>
            </a:extLst>
          </a:blip>
          <a:srcRect l="68660" b="18735"/>
          <a:stretch>
            <a:fillRect/>
          </a:stretch>
        </p:blipFill>
        <p:spPr bwMode="auto">
          <a:xfrm>
            <a:off x="7596188" y="7245350"/>
            <a:ext cx="849312" cy="863600"/>
          </a:xfrm>
          <a:prstGeom prst="rect">
            <a:avLst/>
          </a:prstGeom>
          <a:noFill/>
          <a:extLst>
            <a:ext uri="{909E8E84-426E-40DD-AFC4-6F175D3DCCD1}">
              <a14:hiddenFill xmlns:a14="http://schemas.microsoft.com/office/drawing/2010/main">
                <a:solidFill>
                  <a:srgbClr val="FFFFFF"/>
                </a:solidFill>
              </a14:hiddenFill>
            </a:ext>
          </a:extLst>
        </p:spPr>
      </p:pic>
      <p:pic>
        <p:nvPicPr>
          <p:cNvPr id="530446" name="Picture 14" descr="LooseBalls"/>
          <p:cNvPicPr>
            <a:picLocks noChangeAspect="1" noChangeArrowheads="1"/>
          </p:cNvPicPr>
          <p:nvPr/>
        </p:nvPicPr>
        <p:blipFill>
          <a:blip r:embed="rId8">
            <a:extLst>
              <a:ext uri="{28A0092B-C50C-407E-A947-70E740481C1C}">
                <a14:useLocalDpi xmlns:a14="http://schemas.microsoft.com/office/drawing/2010/main" val="0"/>
              </a:ext>
            </a:extLst>
          </a:blip>
          <a:srcRect l="32957" t="11674" r="33871" b="53"/>
          <a:stretch>
            <a:fillRect/>
          </a:stretch>
        </p:blipFill>
        <p:spPr bwMode="auto">
          <a:xfrm>
            <a:off x="4179888" y="6958013"/>
            <a:ext cx="896937" cy="936625"/>
          </a:xfrm>
          <a:prstGeom prst="rect">
            <a:avLst/>
          </a:prstGeom>
          <a:noFill/>
          <a:extLst>
            <a:ext uri="{909E8E84-426E-40DD-AFC4-6F175D3DCCD1}">
              <a14:hiddenFill xmlns:a14="http://schemas.microsoft.com/office/drawing/2010/main">
                <a:solidFill>
                  <a:srgbClr val="FFFFFF"/>
                </a:solidFill>
              </a14:hiddenFill>
            </a:ext>
          </a:extLst>
        </p:spPr>
      </p:pic>
      <p:pic>
        <p:nvPicPr>
          <p:cNvPr id="530447" name="Picture 15" descr="LooseBalls"/>
          <p:cNvPicPr>
            <a:picLocks noChangeAspect="1" noChangeArrowheads="1"/>
          </p:cNvPicPr>
          <p:nvPr/>
        </p:nvPicPr>
        <p:blipFill>
          <a:blip r:embed="rId8">
            <a:extLst>
              <a:ext uri="{28A0092B-C50C-407E-A947-70E740481C1C}">
                <a14:useLocalDpi xmlns:a14="http://schemas.microsoft.com/office/drawing/2010/main" val="0"/>
              </a:ext>
            </a:extLst>
          </a:blip>
          <a:srcRect t="7939" r="64265" b="11263"/>
          <a:stretch>
            <a:fillRect/>
          </a:stretch>
        </p:blipFill>
        <p:spPr bwMode="auto">
          <a:xfrm>
            <a:off x="3025775" y="1916113"/>
            <a:ext cx="969963" cy="857250"/>
          </a:xfrm>
          <a:prstGeom prst="rect">
            <a:avLst/>
          </a:prstGeom>
          <a:noFill/>
          <a:extLst>
            <a:ext uri="{909E8E84-426E-40DD-AFC4-6F175D3DCCD1}">
              <a14:hiddenFill xmlns:a14="http://schemas.microsoft.com/office/drawing/2010/main">
                <a:solidFill>
                  <a:srgbClr val="FFFFFF"/>
                </a:solidFill>
              </a14:hiddenFill>
            </a:ext>
          </a:extLst>
        </p:spPr>
      </p:pic>
      <p:sp>
        <p:nvSpPr>
          <p:cNvPr id="530448" name="Line 16"/>
          <p:cNvSpPr>
            <a:spLocks noChangeShapeType="1"/>
          </p:cNvSpPr>
          <p:nvPr/>
        </p:nvSpPr>
        <p:spPr bwMode="auto">
          <a:xfrm>
            <a:off x="3635375" y="2349500"/>
            <a:ext cx="1584325" cy="21590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30449" name="Line 17"/>
          <p:cNvSpPr>
            <a:spLocks noChangeShapeType="1"/>
          </p:cNvSpPr>
          <p:nvPr/>
        </p:nvSpPr>
        <p:spPr bwMode="auto">
          <a:xfrm flipV="1">
            <a:off x="3492500" y="1341438"/>
            <a:ext cx="647700" cy="719137"/>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30450" name="Line 18"/>
          <p:cNvSpPr>
            <a:spLocks noChangeShapeType="1"/>
          </p:cNvSpPr>
          <p:nvPr/>
        </p:nvSpPr>
        <p:spPr bwMode="auto">
          <a:xfrm>
            <a:off x="3635375" y="2492375"/>
            <a:ext cx="1368425" cy="792163"/>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30451" name="Line 19"/>
          <p:cNvSpPr>
            <a:spLocks noChangeShapeType="1"/>
          </p:cNvSpPr>
          <p:nvPr/>
        </p:nvSpPr>
        <p:spPr bwMode="auto">
          <a:xfrm flipV="1">
            <a:off x="3708400" y="1989138"/>
            <a:ext cx="1223963" cy="21590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30452" name="Line 20"/>
          <p:cNvSpPr>
            <a:spLocks noChangeShapeType="1"/>
          </p:cNvSpPr>
          <p:nvPr/>
        </p:nvSpPr>
        <p:spPr bwMode="auto">
          <a:xfrm>
            <a:off x="5219700" y="3573463"/>
            <a:ext cx="1296988" cy="935037"/>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0453" name="Line 21"/>
          <p:cNvSpPr>
            <a:spLocks noChangeShapeType="1"/>
          </p:cNvSpPr>
          <p:nvPr/>
        </p:nvSpPr>
        <p:spPr bwMode="auto">
          <a:xfrm>
            <a:off x="5651500" y="2708275"/>
            <a:ext cx="2449513" cy="1873250"/>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30454" name="Group 22"/>
          <p:cNvGrpSpPr>
            <a:grpSpLocks/>
          </p:cNvGrpSpPr>
          <p:nvPr/>
        </p:nvGrpSpPr>
        <p:grpSpPr bwMode="auto">
          <a:xfrm>
            <a:off x="2195513" y="1916113"/>
            <a:ext cx="1239837" cy="360362"/>
            <a:chOff x="1383" y="1207"/>
            <a:chExt cx="781" cy="227"/>
          </a:xfrm>
        </p:grpSpPr>
        <p:sp>
          <p:nvSpPr>
            <p:cNvPr id="530455" name="Line 23"/>
            <p:cNvSpPr>
              <a:spLocks noChangeShapeType="1"/>
            </p:cNvSpPr>
            <p:nvPr/>
          </p:nvSpPr>
          <p:spPr bwMode="auto">
            <a:xfrm flipV="1">
              <a:off x="1474" y="1434"/>
              <a:ext cx="544" cy="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30456" name="Text Box 24"/>
            <p:cNvSpPr txBox="1">
              <a:spLocks noChangeArrowheads="1"/>
            </p:cNvSpPr>
            <p:nvPr/>
          </p:nvSpPr>
          <p:spPr bwMode="auto">
            <a:xfrm>
              <a:off x="1383" y="1207"/>
              <a:ext cx="78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1400" b="1">
                <a:solidFill>
                  <a:srgbClr val="CC0000"/>
                </a:solidFill>
                <a:latin typeface="Arial" panose="020B0604020202020204" pitchFamily="34" charset="0"/>
              </a:endParaRPr>
            </a:p>
          </p:txBody>
        </p:sp>
      </p:grpSp>
      <p:grpSp>
        <p:nvGrpSpPr>
          <p:cNvPr id="530457" name="Group 25"/>
          <p:cNvGrpSpPr>
            <a:grpSpLocks/>
          </p:cNvGrpSpPr>
          <p:nvPr/>
        </p:nvGrpSpPr>
        <p:grpSpPr bwMode="auto">
          <a:xfrm>
            <a:off x="2035175" y="4437063"/>
            <a:ext cx="2824163" cy="1017587"/>
            <a:chOff x="113" y="2205"/>
            <a:chExt cx="1779" cy="641"/>
          </a:xfrm>
        </p:grpSpPr>
        <p:pic>
          <p:nvPicPr>
            <p:cNvPr id="530458" name="Picture 26" descr="LooseBalls"/>
            <p:cNvPicPr>
              <a:picLocks noChangeAspect="1" noChangeArrowheads="1"/>
            </p:cNvPicPr>
            <p:nvPr/>
          </p:nvPicPr>
          <p:blipFill>
            <a:blip r:embed="rId8">
              <a:extLst>
                <a:ext uri="{28A0092B-C50C-407E-A947-70E740481C1C}">
                  <a14:useLocalDpi xmlns:a14="http://schemas.microsoft.com/office/drawing/2010/main" val="0"/>
                </a:ext>
              </a:extLst>
            </a:blip>
            <a:srcRect t="7939" r="64265" b="11263"/>
            <a:stretch>
              <a:fillRect/>
            </a:stretch>
          </p:blipFill>
          <p:spPr bwMode="auto">
            <a:xfrm>
              <a:off x="748" y="2205"/>
              <a:ext cx="611" cy="540"/>
            </a:xfrm>
            <a:prstGeom prst="rect">
              <a:avLst/>
            </a:prstGeom>
            <a:noFill/>
            <a:extLst>
              <a:ext uri="{909E8E84-426E-40DD-AFC4-6F175D3DCCD1}">
                <a14:hiddenFill xmlns:a14="http://schemas.microsoft.com/office/drawing/2010/main">
                  <a:solidFill>
                    <a:srgbClr val="FFFFFF"/>
                  </a:solidFill>
                </a14:hiddenFill>
              </a:ext>
            </a:extLst>
          </p:spPr>
        </p:pic>
        <p:sp>
          <p:nvSpPr>
            <p:cNvPr id="530459" name="Text Box 27"/>
            <p:cNvSpPr txBox="1">
              <a:spLocks noChangeArrowheads="1"/>
            </p:cNvSpPr>
            <p:nvPr/>
          </p:nvSpPr>
          <p:spPr bwMode="auto">
            <a:xfrm>
              <a:off x="113" y="2654"/>
              <a:ext cx="17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SachService</a:t>
              </a:r>
            </a:p>
          </p:txBody>
        </p:sp>
      </p:grpSp>
      <p:grpSp>
        <p:nvGrpSpPr>
          <p:cNvPr id="530460" name="Group 28"/>
          <p:cNvGrpSpPr>
            <a:grpSpLocks/>
          </p:cNvGrpSpPr>
          <p:nvPr/>
        </p:nvGrpSpPr>
        <p:grpSpPr bwMode="auto">
          <a:xfrm>
            <a:off x="5348288" y="4365625"/>
            <a:ext cx="2824162" cy="1096963"/>
            <a:chOff x="1474" y="2568"/>
            <a:chExt cx="1779" cy="691"/>
          </a:xfrm>
        </p:grpSpPr>
        <p:pic>
          <p:nvPicPr>
            <p:cNvPr id="530461" name="Picture 29" descr="LooseBalls"/>
            <p:cNvPicPr>
              <a:picLocks noChangeAspect="1" noChangeArrowheads="1"/>
            </p:cNvPicPr>
            <p:nvPr/>
          </p:nvPicPr>
          <p:blipFill>
            <a:blip r:embed="rId8">
              <a:extLst>
                <a:ext uri="{28A0092B-C50C-407E-A947-70E740481C1C}">
                  <a14:useLocalDpi xmlns:a14="http://schemas.microsoft.com/office/drawing/2010/main" val="0"/>
                </a:ext>
              </a:extLst>
            </a:blip>
            <a:srcRect l="32957" t="11674" r="33871" b="53"/>
            <a:stretch>
              <a:fillRect/>
            </a:stretch>
          </p:blipFill>
          <p:spPr bwMode="auto">
            <a:xfrm>
              <a:off x="2088" y="2568"/>
              <a:ext cx="565" cy="590"/>
            </a:xfrm>
            <a:prstGeom prst="rect">
              <a:avLst/>
            </a:prstGeom>
            <a:noFill/>
            <a:extLst>
              <a:ext uri="{909E8E84-426E-40DD-AFC4-6F175D3DCCD1}">
                <a14:hiddenFill xmlns:a14="http://schemas.microsoft.com/office/drawing/2010/main">
                  <a:solidFill>
                    <a:srgbClr val="FFFFFF"/>
                  </a:solidFill>
                </a14:hiddenFill>
              </a:ext>
            </a:extLst>
          </p:spPr>
        </p:pic>
        <p:sp>
          <p:nvSpPr>
            <p:cNvPr id="530462" name="Text Box 30"/>
            <p:cNvSpPr txBox="1">
              <a:spLocks noChangeArrowheads="1"/>
            </p:cNvSpPr>
            <p:nvPr/>
          </p:nvSpPr>
          <p:spPr bwMode="auto">
            <a:xfrm>
              <a:off x="1474" y="3067"/>
              <a:ext cx="17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DanhMucService</a:t>
              </a:r>
            </a:p>
          </p:txBody>
        </p:sp>
      </p:grpSp>
      <p:pic>
        <p:nvPicPr>
          <p:cNvPr id="530463" name="Picture 31" descr="Connectivity_Spher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7175" y="981075"/>
            <a:ext cx="5461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530464" name="Picture 32" descr="Reuse_Spher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9700" y="2349500"/>
            <a:ext cx="576263" cy="530225"/>
          </a:xfrm>
          <a:prstGeom prst="rect">
            <a:avLst/>
          </a:prstGeom>
          <a:noFill/>
          <a:extLst>
            <a:ext uri="{909E8E84-426E-40DD-AFC4-6F175D3DCCD1}">
              <a14:hiddenFill xmlns:a14="http://schemas.microsoft.com/office/drawing/2010/main">
                <a:solidFill>
                  <a:srgbClr val="FFFFFF"/>
                </a:solidFill>
              </a14:hiddenFill>
            </a:ext>
          </a:extLst>
        </p:spPr>
      </p:pic>
      <p:grpSp>
        <p:nvGrpSpPr>
          <p:cNvPr id="530465" name="Group 33"/>
          <p:cNvGrpSpPr>
            <a:grpSpLocks/>
          </p:cNvGrpSpPr>
          <p:nvPr/>
        </p:nvGrpSpPr>
        <p:grpSpPr bwMode="auto">
          <a:xfrm>
            <a:off x="4572000" y="963613"/>
            <a:ext cx="2663825" cy="304800"/>
            <a:chOff x="2880" y="607"/>
            <a:chExt cx="1678" cy="192"/>
          </a:xfrm>
        </p:grpSpPr>
        <p:sp>
          <p:nvSpPr>
            <p:cNvPr id="530466" name="Text Box 34"/>
            <p:cNvSpPr txBox="1">
              <a:spLocks noChangeArrowheads="1"/>
            </p:cNvSpPr>
            <p:nvPr/>
          </p:nvSpPr>
          <p:spPr bwMode="auto">
            <a:xfrm>
              <a:off x="3107" y="607"/>
              <a:ext cx="113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1400" b="1">
                <a:solidFill>
                  <a:srgbClr val="CC0000"/>
                </a:solidFill>
                <a:latin typeface="Arial" panose="020B0604020202020204" pitchFamily="34" charset="0"/>
              </a:endParaRPr>
            </a:p>
          </p:txBody>
        </p:sp>
        <p:sp>
          <p:nvSpPr>
            <p:cNvPr id="530467" name="Line 35"/>
            <p:cNvSpPr>
              <a:spLocks noChangeShapeType="1"/>
            </p:cNvSpPr>
            <p:nvPr/>
          </p:nvSpPr>
          <p:spPr bwMode="auto">
            <a:xfrm>
              <a:off x="2880" y="799"/>
              <a:ext cx="1678" cy="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grpSp>
      <p:grpSp>
        <p:nvGrpSpPr>
          <p:cNvPr id="530468" name="Group 36"/>
          <p:cNvGrpSpPr>
            <a:grpSpLocks/>
          </p:cNvGrpSpPr>
          <p:nvPr/>
        </p:nvGrpSpPr>
        <p:grpSpPr bwMode="auto">
          <a:xfrm>
            <a:off x="3619500" y="4652963"/>
            <a:ext cx="2824163" cy="792162"/>
            <a:chOff x="3923" y="2840"/>
            <a:chExt cx="1779" cy="499"/>
          </a:xfrm>
        </p:grpSpPr>
        <p:sp>
          <p:nvSpPr>
            <p:cNvPr id="530469" name="Text Box 37"/>
            <p:cNvSpPr txBox="1">
              <a:spLocks noChangeArrowheads="1"/>
            </p:cNvSpPr>
            <p:nvPr/>
          </p:nvSpPr>
          <p:spPr bwMode="auto">
            <a:xfrm>
              <a:off x="3923" y="3147"/>
              <a:ext cx="17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NhaCungCapService</a:t>
              </a:r>
            </a:p>
          </p:txBody>
        </p:sp>
        <p:pic>
          <p:nvPicPr>
            <p:cNvPr id="530470" name="Picture 38" descr="Connectivity_Spher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4" y="2840"/>
              <a:ext cx="344" cy="324"/>
            </a:xfrm>
            <a:prstGeom prst="rect">
              <a:avLst/>
            </a:prstGeom>
            <a:noFill/>
            <a:extLst>
              <a:ext uri="{909E8E84-426E-40DD-AFC4-6F175D3DCCD1}">
                <a14:hiddenFill xmlns:a14="http://schemas.microsoft.com/office/drawing/2010/main">
                  <a:solidFill>
                    <a:srgbClr val="FFFFFF"/>
                  </a:solidFill>
                </a14:hiddenFill>
              </a:ext>
            </a:extLst>
          </p:spPr>
        </p:pic>
      </p:grpSp>
      <p:pic>
        <p:nvPicPr>
          <p:cNvPr id="530471" name="Picture 39" descr="LooseBalls"/>
          <p:cNvPicPr>
            <a:picLocks noChangeAspect="1" noChangeArrowheads="1"/>
          </p:cNvPicPr>
          <p:nvPr/>
        </p:nvPicPr>
        <p:blipFill>
          <a:blip r:embed="rId8">
            <a:extLst>
              <a:ext uri="{28A0092B-C50C-407E-A947-70E740481C1C}">
                <a14:useLocalDpi xmlns:a14="http://schemas.microsoft.com/office/drawing/2010/main" val="0"/>
              </a:ext>
            </a:extLst>
          </a:blip>
          <a:srcRect t="7939" r="64265" b="11263"/>
          <a:stretch>
            <a:fillRect/>
          </a:stretch>
        </p:blipFill>
        <p:spPr bwMode="auto">
          <a:xfrm>
            <a:off x="4716463" y="1563688"/>
            <a:ext cx="969962" cy="857250"/>
          </a:xfrm>
          <a:prstGeom prst="rect">
            <a:avLst/>
          </a:prstGeom>
          <a:noFill/>
          <a:extLst>
            <a:ext uri="{909E8E84-426E-40DD-AFC4-6F175D3DCCD1}">
              <a14:hiddenFill xmlns:a14="http://schemas.microsoft.com/office/drawing/2010/main">
                <a:solidFill>
                  <a:srgbClr val="FFFFFF"/>
                </a:solidFill>
              </a14:hiddenFill>
            </a:ext>
          </a:extLst>
        </p:spPr>
      </p:pic>
      <p:grpSp>
        <p:nvGrpSpPr>
          <p:cNvPr id="530472" name="Group 40"/>
          <p:cNvGrpSpPr>
            <a:grpSpLocks/>
          </p:cNvGrpSpPr>
          <p:nvPr/>
        </p:nvGrpSpPr>
        <p:grpSpPr bwMode="auto">
          <a:xfrm>
            <a:off x="6932613" y="4581525"/>
            <a:ext cx="2824162" cy="881063"/>
            <a:chOff x="2517" y="2659"/>
            <a:chExt cx="1779" cy="555"/>
          </a:xfrm>
        </p:grpSpPr>
        <p:sp>
          <p:nvSpPr>
            <p:cNvPr id="530473" name="Text Box 41"/>
            <p:cNvSpPr txBox="1">
              <a:spLocks noChangeArrowheads="1"/>
            </p:cNvSpPr>
            <p:nvPr/>
          </p:nvSpPr>
          <p:spPr bwMode="auto">
            <a:xfrm>
              <a:off x="2517" y="3022"/>
              <a:ext cx="17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BinhLuanService</a:t>
              </a:r>
            </a:p>
          </p:txBody>
        </p:sp>
        <p:pic>
          <p:nvPicPr>
            <p:cNvPr id="530474" name="Picture 42" descr="Reuse_Spher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43" y="2659"/>
              <a:ext cx="363" cy="334"/>
            </a:xfrm>
            <a:prstGeom prst="rect">
              <a:avLst/>
            </a:prstGeom>
            <a:noFill/>
            <a:extLst>
              <a:ext uri="{909E8E84-426E-40DD-AFC4-6F175D3DCCD1}">
                <a14:hiddenFill xmlns:a14="http://schemas.microsoft.com/office/drawing/2010/main">
                  <a:solidFill>
                    <a:srgbClr val="FFFFFF"/>
                  </a:solidFill>
                </a14:hiddenFill>
              </a:ext>
            </a:extLst>
          </p:spPr>
        </p:pic>
      </p:grpSp>
      <p:sp>
        <p:nvSpPr>
          <p:cNvPr id="530475" name="Line 43"/>
          <p:cNvSpPr>
            <a:spLocks noChangeShapeType="1"/>
          </p:cNvSpPr>
          <p:nvPr/>
        </p:nvSpPr>
        <p:spPr bwMode="auto">
          <a:xfrm>
            <a:off x="4354513" y="1412875"/>
            <a:ext cx="504825" cy="3168650"/>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0476" name="Line 44"/>
          <p:cNvSpPr>
            <a:spLocks noChangeShapeType="1"/>
          </p:cNvSpPr>
          <p:nvPr/>
        </p:nvSpPr>
        <p:spPr bwMode="auto">
          <a:xfrm>
            <a:off x="3492500" y="2276475"/>
            <a:ext cx="71438" cy="2016125"/>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0477" name="Line 45"/>
          <p:cNvSpPr>
            <a:spLocks noChangeShapeType="1"/>
          </p:cNvSpPr>
          <p:nvPr/>
        </p:nvSpPr>
        <p:spPr bwMode="auto">
          <a:xfrm flipH="1">
            <a:off x="3635375" y="1916113"/>
            <a:ext cx="1512888" cy="2520950"/>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30481" name="Group 49"/>
          <p:cNvGrpSpPr>
            <a:grpSpLocks/>
          </p:cNvGrpSpPr>
          <p:nvPr/>
        </p:nvGrpSpPr>
        <p:grpSpPr bwMode="auto">
          <a:xfrm>
            <a:off x="4787900" y="3068638"/>
            <a:ext cx="3024188" cy="360362"/>
            <a:chOff x="3016" y="1933"/>
            <a:chExt cx="1905" cy="227"/>
          </a:xfrm>
        </p:grpSpPr>
        <p:sp>
          <p:nvSpPr>
            <p:cNvPr id="530482" name="Line 50"/>
            <p:cNvSpPr>
              <a:spLocks noChangeShapeType="1"/>
            </p:cNvSpPr>
            <p:nvPr/>
          </p:nvSpPr>
          <p:spPr bwMode="auto">
            <a:xfrm>
              <a:off x="3379" y="2115"/>
              <a:ext cx="1179" cy="45"/>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30483" name="Text Box 51"/>
            <p:cNvSpPr txBox="1">
              <a:spLocks noChangeArrowheads="1"/>
            </p:cNvSpPr>
            <p:nvPr/>
          </p:nvSpPr>
          <p:spPr bwMode="auto">
            <a:xfrm>
              <a:off x="3016" y="1933"/>
              <a:ext cx="190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1400" b="1">
                <a:solidFill>
                  <a:srgbClr val="CC0000"/>
                </a:solidFill>
                <a:latin typeface="Arial" panose="020B0604020202020204" pitchFamily="34" charset="0"/>
              </a:endParaRPr>
            </a:p>
          </p:txBody>
        </p:sp>
      </p:grpSp>
      <p:sp>
        <p:nvSpPr>
          <p:cNvPr id="530488" name="Line 56"/>
          <p:cNvSpPr>
            <a:spLocks noChangeShapeType="1"/>
          </p:cNvSpPr>
          <p:nvPr/>
        </p:nvSpPr>
        <p:spPr bwMode="auto">
          <a:xfrm>
            <a:off x="5724525" y="2636838"/>
            <a:ext cx="1584325" cy="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30489" name="Line 57"/>
          <p:cNvSpPr>
            <a:spLocks noChangeShapeType="1"/>
          </p:cNvSpPr>
          <p:nvPr/>
        </p:nvSpPr>
        <p:spPr bwMode="auto">
          <a:xfrm>
            <a:off x="5435600" y="1916113"/>
            <a:ext cx="1873250" cy="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30490" name="Line 58"/>
          <p:cNvSpPr>
            <a:spLocks noChangeShapeType="1"/>
          </p:cNvSpPr>
          <p:nvPr/>
        </p:nvSpPr>
        <p:spPr bwMode="auto">
          <a:xfrm>
            <a:off x="4500563" y="1268413"/>
            <a:ext cx="1223962" cy="21590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30491" name="Line 59"/>
          <p:cNvSpPr>
            <a:spLocks noChangeShapeType="1"/>
          </p:cNvSpPr>
          <p:nvPr/>
        </p:nvSpPr>
        <p:spPr bwMode="auto">
          <a:xfrm flipV="1">
            <a:off x="5292725" y="2349500"/>
            <a:ext cx="792163" cy="792163"/>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30492" name="Line 60"/>
          <p:cNvSpPr>
            <a:spLocks noChangeShapeType="1"/>
          </p:cNvSpPr>
          <p:nvPr/>
        </p:nvSpPr>
        <p:spPr bwMode="auto">
          <a:xfrm>
            <a:off x="6300788" y="2205038"/>
            <a:ext cx="1008062" cy="71437"/>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30494" name="Line 62"/>
          <p:cNvSpPr>
            <a:spLocks noChangeShapeType="1"/>
          </p:cNvSpPr>
          <p:nvPr/>
        </p:nvSpPr>
        <p:spPr bwMode="auto">
          <a:xfrm>
            <a:off x="6084888" y="1557338"/>
            <a:ext cx="1008062" cy="71437"/>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30495" name="Line 63"/>
          <p:cNvSpPr>
            <a:spLocks noChangeShapeType="1"/>
          </p:cNvSpPr>
          <p:nvPr/>
        </p:nvSpPr>
        <p:spPr bwMode="auto">
          <a:xfrm>
            <a:off x="6372225" y="2349500"/>
            <a:ext cx="1800225" cy="2159000"/>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0497" name="Line 65"/>
          <p:cNvSpPr>
            <a:spLocks noChangeShapeType="1"/>
          </p:cNvSpPr>
          <p:nvPr/>
        </p:nvSpPr>
        <p:spPr bwMode="auto">
          <a:xfrm flipH="1">
            <a:off x="3563938" y="1628775"/>
            <a:ext cx="2447925" cy="2808288"/>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Explosion 2 10"/>
          <p:cNvSpPr>
            <a:spLocks noChangeArrowheads="1"/>
          </p:cNvSpPr>
          <p:nvPr/>
        </p:nvSpPr>
        <p:spPr bwMode="auto">
          <a:xfrm>
            <a:off x="395288" y="1989138"/>
            <a:ext cx="5256212" cy="2016125"/>
          </a:xfrm>
          <a:prstGeom prst="irregularSeal2">
            <a:avLst/>
          </a:prstGeom>
          <a:gradFill rotWithShape="1">
            <a:gsLst>
              <a:gs pos="0">
                <a:srgbClr val="FFC000"/>
              </a:gs>
              <a:gs pos="100000">
                <a:srgbClr val="E3F1FF"/>
              </a:gs>
            </a:gsLst>
            <a:lin ang="5400000" scaled="1"/>
          </a:gradFill>
          <a:ln w="38100" algn="ctr">
            <a:solidFill>
              <a:srgbClr val="FF9933"/>
            </a:solidFill>
            <a:miter lim="800000"/>
            <a:headEnd/>
            <a:tailEnd/>
          </a:ln>
        </p:spPr>
        <p:txBody>
          <a:bodyPr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20000"/>
              </a:spcBef>
              <a:buClr>
                <a:schemeClr val="hlink"/>
              </a:buClr>
              <a:buFont typeface="Wingdings" panose="05000000000000000000" pitchFamily="2" charset="2"/>
              <a:buNone/>
            </a:pPr>
            <a:r>
              <a:rPr lang="en-US" altLang="en-US" sz="1800" b="1">
                <a:solidFill>
                  <a:srgbClr val="C00000"/>
                </a:solidFill>
              </a:rPr>
              <a:t>Dễ dàng tái cấu trúc qui trình nghiệp vụ </a:t>
            </a:r>
            <a:endParaRPr lang="en-US" altLang="en-US" sz="1800">
              <a:solidFill>
                <a:srgbClr val="C00000"/>
              </a:solidFill>
            </a:endParaRPr>
          </a:p>
        </p:txBody>
      </p:sp>
    </p:spTree>
    <p:custDataLst>
      <p:tags r:id="rId1"/>
    </p:custDataLst>
    <p:extLst>
      <p:ext uri="{BB962C8B-B14F-4D97-AF65-F5344CB8AC3E}">
        <p14:creationId xmlns:p14="http://schemas.microsoft.com/office/powerpoint/2010/main" val="2716438049"/>
      </p:ext>
    </p:extLst>
  </p:cSld>
  <p:clrMapOvr>
    <a:masterClrMapping/>
  </p:clrMapOvr>
  <p:transition advTm="65109"/>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530437"/>
                                        </p:tgtEl>
                                        <p:attrNameLst>
                                          <p:attrName>style.visibility</p:attrName>
                                        </p:attrNameLst>
                                      </p:cBhvr>
                                      <p:to>
                                        <p:strVal val="visible"/>
                                      </p:to>
                                    </p:set>
                                    <p:anim calcmode="lin" valueType="num">
                                      <p:cBhvr>
                                        <p:cTn id="7" dur="500" fill="hold"/>
                                        <p:tgtEl>
                                          <p:spTgt spid="530437"/>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530437"/>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530437"/>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530437"/>
                                        </p:tgtEl>
                                        <p:attrNameLst>
                                          <p:attrName>ppt_y</p:attrName>
                                        </p:attrNameLst>
                                      </p:cBhvr>
                                      <p:tavLst>
                                        <p:tav tm="0">
                                          <p:val>
                                            <p:strVal val="#ppt_y"/>
                                          </p:val>
                                        </p:tav>
                                        <p:tav tm="100000">
                                          <p:val>
                                            <p:strVal val="#ppt_y"/>
                                          </p:val>
                                        </p:tav>
                                      </p:tavLst>
                                    </p:anim>
                                  </p:childTnLst>
                                </p:cTn>
                              </p:par>
                            </p:childTnLst>
                          </p:cTn>
                        </p:par>
                        <p:par>
                          <p:cTn id="11" fill="hold" nodeType="afterGroup">
                            <p:stCondLst>
                              <p:cond delay="500"/>
                            </p:stCondLst>
                            <p:childTnLst>
                              <p:par>
                                <p:cTn id="12" presetID="39" presetClass="entr" presetSubtype="0" accel="100000" fill="hold" grpId="0" nodeType="afterEffect">
                                  <p:stCondLst>
                                    <p:cond delay="0"/>
                                  </p:stCondLst>
                                  <p:childTnLst>
                                    <p:set>
                                      <p:cBhvr>
                                        <p:cTn id="13" dur="1" fill="hold">
                                          <p:stCondLst>
                                            <p:cond delay="0"/>
                                          </p:stCondLst>
                                        </p:cTn>
                                        <p:tgtEl>
                                          <p:spTgt spid="530440"/>
                                        </p:tgtEl>
                                        <p:attrNameLst>
                                          <p:attrName>style.visibility</p:attrName>
                                        </p:attrNameLst>
                                      </p:cBhvr>
                                      <p:to>
                                        <p:strVal val="visible"/>
                                      </p:to>
                                    </p:set>
                                    <p:anim calcmode="lin" valueType="num">
                                      <p:cBhvr>
                                        <p:cTn id="14" dur="500" fill="hold"/>
                                        <p:tgtEl>
                                          <p:spTgt spid="530440"/>
                                        </p:tgtEl>
                                        <p:attrNameLst>
                                          <p:attrName>ppt_h</p:attrName>
                                        </p:attrNameLst>
                                      </p:cBhvr>
                                      <p:tavLst>
                                        <p:tav tm="0">
                                          <p:val>
                                            <p:strVal val="#ppt_h/20"/>
                                          </p:val>
                                        </p:tav>
                                        <p:tav tm="50000">
                                          <p:val>
                                            <p:strVal val="#ppt_h/20"/>
                                          </p:val>
                                        </p:tav>
                                        <p:tav tm="100000">
                                          <p:val>
                                            <p:strVal val="#ppt_h"/>
                                          </p:val>
                                        </p:tav>
                                      </p:tavLst>
                                    </p:anim>
                                    <p:anim calcmode="lin" valueType="num">
                                      <p:cBhvr>
                                        <p:cTn id="15" dur="500" fill="hold"/>
                                        <p:tgtEl>
                                          <p:spTgt spid="530440"/>
                                        </p:tgtEl>
                                        <p:attrNameLst>
                                          <p:attrName>ppt_w</p:attrName>
                                        </p:attrNameLst>
                                      </p:cBhvr>
                                      <p:tavLst>
                                        <p:tav tm="0">
                                          <p:val>
                                            <p:strVal val="#ppt_w+.3"/>
                                          </p:val>
                                        </p:tav>
                                        <p:tav tm="50000">
                                          <p:val>
                                            <p:strVal val="#ppt_w+.3"/>
                                          </p:val>
                                        </p:tav>
                                        <p:tav tm="100000">
                                          <p:val>
                                            <p:strVal val="#ppt_w"/>
                                          </p:val>
                                        </p:tav>
                                      </p:tavLst>
                                    </p:anim>
                                    <p:anim calcmode="lin" valueType="num">
                                      <p:cBhvr>
                                        <p:cTn id="16" dur="500" fill="hold"/>
                                        <p:tgtEl>
                                          <p:spTgt spid="530440"/>
                                        </p:tgtEl>
                                        <p:attrNameLst>
                                          <p:attrName>ppt_x</p:attrName>
                                        </p:attrNameLst>
                                      </p:cBhvr>
                                      <p:tavLst>
                                        <p:tav tm="0">
                                          <p:val>
                                            <p:strVal val="#ppt_x-.3"/>
                                          </p:val>
                                        </p:tav>
                                        <p:tav tm="50000">
                                          <p:val>
                                            <p:strVal val="#ppt_x"/>
                                          </p:val>
                                        </p:tav>
                                        <p:tav tm="100000">
                                          <p:val>
                                            <p:strVal val="#ppt_x"/>
                                          </p:val>
                                        </p:tav>
                                      </p:tavLst>
                                    </p:anim>
                                    <p:anim calcmode="lin" valueType="num">
                                      <p:cBhvr>
                                        <p:cTn id="17" dur="500" fill="hold"/>
                                        <p:tgtEl>
                                          <p:spTgt spid="530440"/>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00"/>
                            </p:stCondLst>
                            <p:childTnLst>
                              <p:par>
                                <p:cTn id="19" presetID="39" presetClass="entr" presetSubtype="0" accel="100000" fill="hold" nodeType="afterEffect">
                                  <p:stCondLst>
                                    <p:cond delay="0"/>
                                  </p:stCondLst>
                                  <p:childTnLst>
                                    <p:set>
                                      <p:cBhvr>
                                        <p:cTn id="20" dur="1" fill="hold">
                                          <p:stCondLst>
                                            <p:cond delay="0"/>
                                          </p:stCondLst>
                                        </p:cTn>
                                        <p:tgtEl>
                                          <p:spTgt spid="530436"/>
                                        </p:tgtEl>
                                        <p:attrNameLst>
                                          <p:attrName>style.visibility</p:attrName>
                                        </p:attrNameLst>
                                      </p:cBhvr>
                                      <p:to>
                                        <p:strVal val="visible"/>
                                      </p:to>
                                    </p:set>
                                    <p:anim calcmode="lin" valueType="num">
                                      <p:cBhvr>
                                        <p:cTn id="21" dur="500" fill="hold"/>
                                        <p:tgtEl>
                                          <p:spTgt spid="530436"/>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530436"/>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530436"/>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530436"/>
                                        </p:tgtEl>
                                        <p:attrNameLst>
                                          <p:attrName>ppt_y</p:attrName>
                                        </p:attrNameLst>
                                      </p:cBhvr>
                                      <p:tavLst>
                                        <p:tav tm="0">
                                          <p:val>
                                            <p:strVal val="#ppt_y"/>
                                          </p:val>
                                        </p:tav>
                                        <p:tav tm="100000">
                                          <p:val>
                                            <p:strVal val="#ppt_y"/>
                                          </p:val>
                                        </p:tav>
                                      </p:tavLst>
                                    </p:anim>
                                  </p:childTnLst>
                                </p:cTn>
                              </p:par>
                            </p:childTnLst>
                          </p:cTn>
                        </p:par>
                        <p:par>
                          <p:cTn id="25" fill="hold" nodeType="afterGroup">
                            <p:stCondLst>
                              <p:cond delay="1500"/>
                            </p:stCondLst>
                            <p:childTnLst>
                              <p:par>
                                <p:cTn id="26" presetID="39" presetClass="entr" presetSubtype="0" accel="100000" fill="hold" grpId="0" nodeType="afterEffect">
                                  <p:stCondLst>
                                    <p:cond delay="0"/>
                                  </p:stCondLst>
                                  <p:childTnLst>
                                    <p:set>
                                      <p:cBhvr>
                                        <p:cTn id="27" dur="1" fill="hold">
                                          <p:stCondLst>
                                            <p:cond delay="0"/>
                                          </p:stCondLst>
                                        </p:cTn>
                                        <p:tgtEl>
                                          <p:spTgt spid="530434"/>
                                        </p:tgtEl>
                                        <p:attrNameLst>
                                          <p:attrName>style.visibility</p:attrName>
                                        </p:attrNameLst>
                                      </p:cBhvr>
                                      <p:to>
                                        <p:strVal val="visible"/>
                                      </p:to>
                                    </p:set>
                                    <p:anim calcmode="lin" valueType="num">
                                      <p:cBhvr>
                                        <p:cTn id="28" dur="500" fill="hold"/>
                                        <p:tgtEl>
                                          <p:spTgt spid="530434"/>
                                        </p:tgtEl>
                                        <p:attrNameLst>
                                          <p:attrName>ppt_h</p:attrName>
                                        </p:attrNameLst>
                                      </p:cBhvr>
                                      <p:tavLst>
                                        <p:tav tm="0">
                                          <p:val>
                                            <p:strVal val="#ppt_h/20"/>
                                          </p:val>
                                        </p:tav>
                                        <p:tav tm="50000">
                                          <p:val>
                                            <p:strVal val="#ppt_h/20"/>
                                          </p:val>
                                        </p:tav>
                                        <p:tav tm="100000">
                                          <p:val>
                                            <p:strVal val="#ppt_h"/>
                                          </p:val>
                                        </p:tav>
                                      </p:tavLst>
                                    </p:anim>
                                    <p:anim calcmode="lin" valueType="num">
                                      <p:cBhvr>
                                        <p:cTn id="29" dur="500" fill="hold"/>
                                        <p:tgtEl>
                                          <p:spTgt spid="530434"/>
                                        </p:tgtEl>
                                        <p:attrNameLst>
                                          <p:attrName>ppt_w</p:attrName>
                                        </p:attrNameLst>
                                      </p:cBhvr>
                                      <p:tavLst>
                                        <p:tav tm="0">
                                          <p:val>
                                            <p:strVal val="#ppt_w+.3"/>
                                          </p:val>
                                        </p:tav>
                                        <p:tav tm="50000">
                                          <p:val>
                                            <p:strVal val="#ppt_w+.3"/>
                                          </p:val>
                                        </p:tav>
                                        <p:tav tm="100000">
                                          <p:val>
                                            <p:strVal val="#ppt_w"/>
                                          </p:val>
                                        </p:tav>
                                      </p:tavLst>
                                    </p:anim>
                                    <p:anim calcmode="lin" valueType="num">
                                      <p:cBhvr>
                                        <p:cTn id="30" dur="500" fill="hold"/>
                                        <p:tgtEl>
                                          <p:spTgt spid="530434"/>
                                        </p:tgtEl>
                                        <p:attrNameLst>
                                          <p:attrName>ppt_x</p:attrName>
                                        </p:attrNameLst>
                                      </p:cBhvr>
                                      <p:tavLst>
                                        <p:tav tm="0">
                                          <p:val>
                                            <p:strVal val="#ppt_x-.3"/>
                                          </p:val>
                                        </p:tav>
                                        <p:tav tm="50000">
                                          <p:val>
                                            <p:strVal val="#ppt_x"/>
                                          </p:val>
                                        </p:tav>
                                        <p:tav tm="100000">
                                          <p:val>
                                            <p:strVal val="#ppt_x"/>
                                          </p:val>
                                        </p:tav>
                                      </p:tavLst>
                                    </p:anim>
                                    <p:anim calcmode="lin" valueType="num">
                                      <p:cBhvr>
                                        <p:cTn id="31" dur="500" fill="hold"/>
                                        <p:tgtEl>
                                          <p:spTgt spid="530434"/>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2000"/>
                            </p:stCondLst>
                            <p:childTnLst>
                              <p:par>
                                <p:cTn id="33" presetID="39" presetClass="entr" presetSubtype="0" accel="100000" fill="hold" nodeType="afterEffect">
                                  <p:stCondLst>
                                    <p:cond delay="0"/>
                                  </p:stCondLst>
                                  <p:childTnLst>
                                    <p:set>
                                      <p:cBhvr>
                                        <p:cTn id="34" dur="1" fill="hold">
                                          <p:stCondLst>
                                            <p:cond delay="0"/>
                                          </p:stCondLst>
                                        </p:cTn>
                                        <p:tgtEl>
                                          <p:spTgt spid="530454"/>
                                        </p:tgtEl>
                                        <p:attrNameLst>
                                          <p:attrName>style.visibility</p:attrName>
                                        </p:attrNameLst>
                                      </p:cBhvr>
                                      <p:to>
                                        <p:strVal val="visible"/>
                                      </p:to>
                                    </p:set>
                                    <p:anim calcmode="lin" valueType="num">
                                      <p:cBhvr>
                                        <p:cTn id="35" dur="500" fill="hold"/>
                                        <p:tgtEl>
                                          <p:spTgt spid="530454"/>
                                        </p:tgtEl>
                                        <p:attrNameLst>
                                          <p:attrName>ppt_h</p:attrName>
                                        </p:attrNameLst>
                                      </p:cBhvr>
                                      <p:tavLst>
                                        <p:tav tm="0">
                                          <p:val>
                                            <p:strVal val="#ppt_h/20"/>
                                          </p:val>
                                        </p:tav>
                                        <p:tav tm="50000">
                                          <p:val>
                                            <p:strVal val="#ppt_h/20"/>
                                          </p:val>
                                        </p:tav>
                                        <p:tav tm="100000">
                                          <p:val>
                                            <p:strVal val="#ppt_h"/>
                                          </p:val>
                                        </p:tav>
                                      </p:tavLst>
                                    </p:anim>
                                    <p:anim calcmode="lin" valueType="num">
                                      <p:cBhvr>
                                        <p:cTn id="36" dur="500" fill="hold"/>
                                        <p:tgtEl>
                                          <p:spTgt spid="530454"/>
                                        </p:tgtEl>
                                        <p:attrNameLst>
                                          <p:attrName>ppt_w</p:attrName>
                                        </p:attrNameLst>
                                      </p:cBhvr>
                                      <p:tavLst>
                                        <p:tav tm="0">
                                          <p:val>
                                            <p:strVal val="#ppt_w+.3"/>
                                          </p:val>
                                        </p:tav>
                                        <p:tav tm="50000">
                                          <p:val>
                                            <p:strVal val="#ppt_w+.3"/>
                                          </p:val>
                                        </p:tav>
                                        <p:tav tm="100000">
                                          <p:val>
                                            <p:strVal val="#ppt_w"/>
                                          </p:val>
                                        </p:tav>
                                      </p:tavLst>
                                    </p:anim>
                                    <p:anim calcmode="lin" valueType="num">
                                      <p:cBhvr>
                                        <p:cTn id="37" dur="500" fill="hold"/>
                                        <p:tgtEl>
                                          <p:spTgt spid="530454"/>
                                        </p:tgtEl>
                                        <p:attrNameLst>
                                          <p:attrName>ppt_x</p:attrName>
                                        </p:attrNameLst>
                                      </p:cBhvr>
                                      <p:tavLst>
                                        <p:tav tm="0">
                                          <p:val>
                                            <p:strVal val="#ppt_x-.3"/>
                                          </p:val>
                                        </p:tav>
                                        <p:tav tm="50000">
                                          <p:val>
                                            <p:strVal val="#ppt_x"/>
                                          </p:val>
                                        </p:tav>
                                        <p:tav tm="100000">
                                          <p:val>
                                            <p:strVal val="#ppt_x"/>
                                          </p:val>
                                        </p:tav>
                                      </p:tavLst>
                                    </p:anim>
                                    <p:anim calcmode="lin" valueType="num">
                                      <p:cBhvr>
                                        <p:cTn id="38" dur="500" fill="hold"/>
                                        <p:tgtEl>
                                          <p:spTgt spid="530454"/>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2500"/>
                            </p:stCondLst>
                            <p:childTnLst>
                              <p:par>
                                <p:cTn id="40" presetID="39" presetClass="entr" presetSubtype="0" accel="100000" fill="hold" nodeType="afterEffect">
                                  <p:stCondLst>
                                    <p:cond delay="0"/>
                                  </p:stCondLst>
                                  <p:childTnLst>
                                    <p:set>
                                      <p:cBhvr>
                                        <p:cTn id="41" dur="1" fill="hold">
                                          <p:stCondLst>
                                            <p:cond delay="0"/>
                                          </p:stCondLst>
                                        </p:cTn>
                                        <p:tgtEl>
                                          <p:spTgt spid="530447"/>
                                        </p:tgtEl>
                                        <p:attrNameLst>
                                          <p:attrName>style.visibility</p:attrName>
                                        </p:attrNameLst>
                                      </p:cBhvr>
                                      <p:to>
                                        <p:strVal val="visible"/>
                                      </p:to>
                                    </p:set>
                                    <p:anim calcmode="lin" valueType="num">
                                      <p:cBhvr>
                                        <p:cTn id="42" dur="500" fill="hold"/>
                                        <p:tgtEl>
                                          <p:spTgt spid="530447"/>
                                        </p:tgtEl>
                                        <p:attrNameLst>
                                          <p:attrName>ppt_h</p:attrName>
                                        </p:attrNameLst>
                                      </p:cBhvr>
                                      <p:tavLst>
                                        <p:tav tm="0">
                                          <p:val>
                                            <p:strVal val="#ppt_h/20"/>
                                          </p:val>
                                        </p:tav>
                                        <p:tav tm="50000">
                                          <p:val>
                                            <p:strVal val="#ppt_h/20"/>
                                          </p:val>
                                        </p:tav>
                                        <p:tav tm="100000">
                                          <p:val>
                                            <p:strVal val="#ppt_h"/>
                                          </p:val>
                                        </p:tav>
                                      </p:tavLst>
                                    </p:anim>
                                    <p:anim calcmode="lin" valueType="num">
                                      <p:cBhvr>
                                        <p:cTn id="43" dur="500" fill="hold"/>
                                        <p:tgtEl>
                                          <p:spTgt spid="530447"/>
                                        </p:tgtEl>
                                        <p:attrNameLst>
                                          <p:attrName>ppt_w</p:attrName>
                                        </p:attrNameLst>
                                      </p:cBhvr>
                                      <p:tavLst>
                                        <p:tav tm="0">
                                          <p:val>
                                            <p:strVal val="#ppt_w+.3"/>
                                          </p:val>
                                        </p:tav>
                                        <p:tav tm="50000">
                                          <p:val>
                                            <p:strVal val="#ppt_w+.3"/>
                                          </p:val>
                                        </p:tav>
                                        <p:tav tm="100000">
                                          <p:val>
                                            <p:strVal val="#ppt_w"/>
                                          </p:val>
                                        </p:tav>
                                      </p:tavLst>
                                    </p:anim>
                                    <p:anim calcmode="lin" valueType="num">
                                      <p:cBhvr>
                                        <p:cTn id="44" dur="500" fill="hold"/>
                                        <p:tgtEl>
                                          <p:spTgt spid="530447"/>
                                        </p:tgtEl>
                                        <p:attrNameLst>
                                          <p:attrName>ppt_x</p:attrName>
                                        </p:attrNameLst>
                                      </p:cBhvr>
                                      <p:tavLst>
                                        <p:tav tm="0">
                                          <p:val>
                                            <p:strVal val="#ppt_x-.3"/>
                                          </p:val>
                                        </p:tav>
                                        <p:tav tm="50000">
                                          <p:val>
                                            <p:strVal val="#ppt_x"/>
                                          </p:val>
                                        </p:tav>
                                        <p:tav tm="100000">
                                          <p:val>
                                            <p:strVal val="#ppt_x"/>
                                          </p:val>
                                        </p:tav>
                                      </p:tavLst>
                                    </p:anim>
                                    <p:anim calcmode="lin" valueType="num">
                                      <p:cBhvr>
                                        <p:cTn id="45" dur="500" fill="hold"/>
                                        <p:tgtEl>
                                          <p:spTgt spid="530447"/>
                                        </p:tgtEl>
                                        <p:attrNameLst>
                                          <p:attrName>ppt_y</p:attrName>
                                        </p:attrNameLst>
                                      </p:cBhvr>
                                      <p:tavLst>
                                        <p:tav tm="0">
                                          <p:val>
                                            <p:strVal val="#ppt_y"/>
                                          </p:val>
                                        </p:tav>
                                        <p:tav tm="100000">
                                          <p:val>
                                            <p:strVal val="#ppt_y"/>
                                          </p:val>
                                        </p:tav>
                                      </p:tavLst>
                                    </p:anim>
                                  </p:childTnLst>
                                </p:cTn>
                              </p:par>
                              <p:par>
                                <p:cTn id="46" presetID="39" presetClass="entr" presetSubtype="0" accel="100000" fill="hold" grpId="0" nodeType="withEffect">
                                  <p:stCondLst>
                                    <p:cond delay="0"/>
                                  </p:stCondLst>
                                  <p:childTnLst>
                                    <p:set>
                                      <p:cBhvr>
                                        <p:cTn id="47" dur="1" fill="hold">
                                          <p:stCondLst>
                                            <p:cond delay="0"/>
                                          </p:stCondLst>
                                        </p:cTn>
                                        <p:tgtEl>
                                          <p:spTgt spid="530449"/>
                                        </p:tgtEl>
                                        <p:attrNameLst>
                                          <p:attrName>style.visibility</p:attrName>
                                        </p:attrNameLst>
                                      </p:cBhvr>
                                      <p:to>
                                        <p:strVal val="visible"/>
                                      </p:to>
                                    </p:set>
                                    <p:anim calcmode="lin" valueType="num">
                                      <p:cBhvr>
                                        <p:cTn id="48" dur="500" fill="hold"/>
                                        <p:tgtEl>
                                          <p:spTgt spid="530449"/>
                                        </p:tgtEl>
                                        <p:attrNameLst>
                                          <p:attrName>ppt_h</p:attrName>
                                        </p:attrNameLst>
                                      </p:cBhvr>
                                      <p:tavLst>
                                        <p:tav tm="0">
                                          <p:val>
                                            <p:strVal val="#ppt_h/20"/>
                                          </p:val>
                                        </p:tav>
                                        <p:tav tm="50000">
                                          <p:val>
                                            <p:strVal val="#ppt_h/20"/>
                                          </p:val>
                                        </p:tav>
                                        <p:tav tm="100000">
                                          <p:val>
                                            <p:strVal val="#ppt_h"/>
                                          </p:val>
                                        </p:tav>
                                      </p:tavLst>
                                    </p:anim>
                                    <p:anim calcmode="lin" valueType="num">
                                      <p:cBhvr>
                                        <p:cTn id="49" dur="500" fill="hold"/>
                                        <p:tgtEl>
                                          <p:spTgt spid="530449"/>
                                        </p:tgtEl>
                                        <p:attrNameLst>
                                          <p:attrName>ppt_w</p:attrName>
                                        </p:attrNameLst>
                                      </p:cBhvr>
                                      <p:tavLst>
                                        <p:tav tm="0">
                                          <p:val>
                                            <p:strVal val="#ppt_w+.3"/>
                                          </p:val>
                                        </p:tav>
                                        <p:tav tm="50000">
                                          <p:val>
                                            <p:strVal val="#ppt_w+.3"/>
                                          </p:val>
                                        </p:tav>
                                        <p:tav tm="100000">
                                          <p:val>
                                            <p:strVal val="#ppt_w"/>
                                          </p:val>
                                        </p:tav>
                                      </p:tavLst>
                                    </p:anim>
                                    <p:anim calcmode="lin" valueType="num">
                                      <p:cBhvr>
                                        <p:cTn id="50" dur="500" fill="hold"/>
                                        <p:tgtEl>
                                          <p:spTgt spid="530449"/>
                                        </p:tgtEl>
                                        <p:attrNameLst>
                                          <p:attrName>ppt_x</p:attrName>
                                        </p:attrNameLst>
                                      </p:cBhvr>
                                      <p:tavLst>
                                        <p:tav tm="0">
                                          <p:val>
                                            <p:strVal val="#ppt_x-.3"/>
                                          </p:val>
                                        </p:tav>
                                        <p:tav tm="50000">
                                          <p:val>
                                            <p:strVal val="#ppt_x"/>
                                          </p:val>
                                        </p:tav>
                                        <p:tav tm="100000">
                                          <p:val>
                                            <p:strVal val="#ppt_x"/>
                                          </p:val>
                                        </p:tav>
                                      </p:tavLst>
                                    </p:anim>
                                    <p:anim calcmode="lin" valueType="num">
                                      <p:cBhvr>
                                        <p:cTn id="51" dur="500" fill="hold"/>
                                        <p:tgtEl>
                                          <p:spTgt spid="530449"/>
                                        </p:tgtEl>
                                        <p:attrNameLst>
                                          <p:attrName>ppt_y</p:attrName>
                                        </p:attrNameLst>
                                      </p:cBhvr>
                                      <p:tavLst>
                                        <p:tav tm="0">
                                          <p:val>
                                            <p:strVal val="#ppt_y"/>
                                          </p:val>
                                        </p:tav>
                                        <p:tav tm="100000">
                                          <p:val>
                                            <p:strVal val="#ppt_y"/>
                                          </p:val>
                                        </p:tav>
                                      </p:tavLst>
                                    </p:anim>
                                  </p:childTnLst>
                                </p:cTn>
                              </p:par>
                              <p:par>
                                <p:cTn id="52" presetID="39" presetClass="entr" presetSubtype="0" accel="100000" fill="hold" grpId="0" nodeType="withEffect">
                                  <p:stCondLst>
                                    <p:cond delay="0"/>
                                  </p:stCondLst>
                                  <p:childTnLst>
                                    <p:set>
                                      <p:cBhvr>
                                        <p:cTn id="53" dur="1" fill="hold">
                                          <p:stCondLst>
                                            <p:cond delay="0"/>
                                          </p:stCondLst>
                                        </p:cTn>
                                        <p:tgtEl>
                                          <p:spTgt spid="530451"/>
                                        </p:tgtEl>
                                        <p:attrNameLst>
                                          <p:attrName>style.visibility</p:attrName>
                                        </p:attrNameLst>
                                      </p:cBhvr>
                                      <p:to>
                                        <p:strVal val="visible"/>
                                      </p:to>
                                    </p:set>
                                    <p:anim calcmode="lin" valueType="num">
                                      <p:cBhvr>
                                        <p:cTn id="54" dur="500" fill="hold"/>
                                        <p:tgtEl>
                                          <p:spTgt spid="530451"/>
                                        </p:tgtEl>
                                        <p:attrNameLst>
                                          <p:attrName>ppt_h</p:attrName>
                                        </p:attrNameLst>
                                      </p:cBhvr>
                                      <p:tavLst>
                                        <p:tav tm="0">
                                          <p:val>
                                            <p:strVal val="#ppt_h/20"/>
                                          </p:val>
                                        </p:tav>
                                        <p:tav tm="50000">
                                          <p:val>
                                            <p:strVal val="#ppt_h/20"/>
                                          </p:val>
                                        </p:tav>
                                        <p:tav tm="100000">
                                          <p:val>
                                            <p:strVal val="#ppt_h"/>
                                          </p:val>
                                        </p:tav>
                                      </p:tavLst>
                                    </p:anim>
                                    <p:anim calcmode="lin" valueType="num">
                                      <p:cBhvr>
                                        <p:cTn id="55" dur="500" fill="hold"/>
                                        <p:tgtEl>
                                          <p:spTgt spid="530451"/>
                                        </p:tgtEl>
                                        <p:attrNameLst>
                                          <p:attrName>ppt_w</p:attrName>
                                        </p:attrNameLst>
                                      </p:cBhvr>
                                      <p:tavLst>
                                        <p:tav tm="0">
                                          <p:val>
                                            <p:strVal val="#ppt_w+.3"/>
                                          </p:val>
                                        </p:tav>
                                        <p:tav tm="50000">
                                          <p:val>
                                            <p:strVal val="#ppt_w+.3"/>
                                          </p:val>
                                        </p:tav>
                                        <p:tav tm="100000">
                                          <p:val>
                                            <p:strVal val="#ppt_w"/>
                                          </p:val>
                                        </p:tav>
                                      </p:tavLst>
                                    </p:anim>
                                    <p:anim calcmode="lin" valueType="num">
                                      <p:cBhvr>
                                        <p:cTn id="56" dur="500" fill="hold"/>
                                        <p:tgtEl>
                                          <p:spTgt spid="530451"/>
                                        </p:tgtEl>
                                        <p:attrNameLst>
                                          <p:attrName>ppt_x</p:attrName>
                                        </p:attrNameLst>
                                      </p:cBhvr>
                                      <p:tavLst>
                                        <p:tav tm="0">
                                          <p:val>
                                            <p:strVal val="#ppt_x-.3"/>
                                          </p:val>
                                        </p:tav>
                                        <p:tav tm="50000">
                                          <p:val>
                                            <p:strVal val="#ppt_x"/>
                                          </p:val>
                                        </p:tav>
                                        <p:tav tm="100000">
                                          <p:val>
                                            <p:strVal val="#ppt_x"/>
                                          </p:val>
                                        </p:tav>
                                      </p:tavLst>
                                    </p:anim>
                                    <p:anim calcmode="lin" valueType="num">
                                      <p:cBhvr>
                                        <p:cTn id="57" dur="500" fill="hold"/>
                                        <p:tgtEl>
                                          <p:spTgt spid="530451"/>
                                        </p:tgtEl>
                                        <p:attrNameLst>
                                          <p:attrName>ppt_y</p:attrName>
                                        </p:attrNameLst>
                                      </p:cBhvr>
                                      <p:tavLst>
                                        <p:tav tm="0">
                                          <p:val>
                                            <p:strVal val="#ppt_y"/>
                                          </p:val>
                                        </p:tav>
                                        <p:tav tm="100000">
                                          <p:val>
                                            <p:strVal val="#ppt_y"/>
                                          </p:val>
                                        </p:tav>
                                      </p:tavLst>
                                    </p:anim>
                                  </p:childTnLst>
                                </p:cTn>
                              </p:par>
                              <p:par>
                                <p:cTn id="58" presetID="39" presetClass="entr" presetSubtype="0" accel="100000" fill="hold" grpId="0" nodeType="withEffect">
                                  <p:stCondLst>
                                    <p:cond delay="0"/>
                                  </p:stCondLst>
                                  <p:childTnLst>
                                    <p:set>
                                      <p:cBhvr>
                                        <p:cTn id="59" dur="1" fill="hold">
                                          <p:stCondLst>
                                            <p:cond delay="0"/>
                                          </p:stCondLst>
                                        </p:cTn>
                                        <p:tgtEl>
                                          <p:spTgt spid="530448"/>
                                        </p:tgtEl>
                                        <p:attrNameLst>
                                          <p:attrName>style.visibility</p:attrName>
                                        </p:attrNameLst>
                                      </p:cBhvr>
                                      <p:to>
                                        <p:strVal val="visible"/>
                                      </p:to>
                                    </p:set>
                                    <p:anim calcmode="lin" valueType="num">
                                      <p:cBhvr>
                                        <p:cTn id="60" dur="500" fill="hold"/>
                                        <p:tgtEl>
                                          <p:spTgt spid="530448"/>
                                        </p:tgtEl>
                                        <p:attrNameLst>
                                          <p:attrName>ppt_h</p:attrName>
                                        </p:attrNameLst>
                                      </p:cBhvr>
                                      <p:tavLst>
                                        <p:tav tm="0">
                                          <p:val>
                                            <p:strVal val="#ppt_h/20"/>
                                          </p:val>
                                        </p:tav>
                                        <p:tav tm="50000">
                                          <p:val>
                                            <p:strVal val="#ppt_h/20"/>
                                          </p:val>
                                        </p:tav>
                                        <p:tav tm="100000">
                                          <p:val>
                                            <p:strVal val="#ppt_h"/>
                                          </p:val>
                                        </p:tav>
                                      </p:tavLst>
                                    </p:anim>
                                    <p:anim calcmode="lin" valueType="num">
                                      <p:cBhvr>
                                        <p:cTn id="61" dur="500" fill="hold"/>
                                        <p:tgtEl>
                                          <p:spTgt spid="530448"/>
                                        </p:tgtEl>
                                        <p:attrNameLst>
                                          <p:attrName>ppt_w</p:attrName>
                                        </p:attrNameLst>
                                      </p:cBhvr>
                                      <p:tavLst>
                                        <p:tav tm="0">
                                          <p:val>
                                            <p:strVal val="#ppt_w+.3"/>
                                          </p:val>
                                        </p:tav>
                                        <p:tav tm="50000">
                                          <p:val>
                                            <p:strVal val="#ppt_w+.3"/>
                                          </p:val>
                                        </p:tav>
                                        <p:tav tm="100000">
                                          <p:val>
                                            <p:strVal val="#ppt_w"/>
                                          </p:val>
                                        </p:tav>
                                      </p:tavLst>
                                    </p:anim>
                                    <p:anim calcmode="lin" valueType="num">
                                      <p:cBhvr>
                                        <p:cTn id="62" dur="500" fill="hold"/>
                                        <p:tgtEl>
                                          <p:spTgt spid="530448"/>
                                        </p:tgtEl>
                                        <p:attrNameLst>
                                          <p:attrName>ppt_x</p:attrName>
                                        </p:attrNameLst>
                                      </p:cBhvr>
                                      <p:tavLst>
                                        <p:tav tm="0">
                                          <p:val>
                                            <p:strVal val="#ppt_x-.3"/>
                                          </p:val>
                                        </p:tav>
                                        <p:tav tm="50000">
                                          <p:val>
                                            <p:strVal val="#ppt_x"/>
                                          </p:val>
                                        </p:tav>
                                        <p:tav tm="100000">
                                          <p:val>
                                            <p:strVal val="#ppt_x"/>
                                          </p:val>
                                        </p:tav>
                                      </p:tavLst>
                                    </p:anim>
                                    <p:anim calcmode="lin" valueType="num">
                                      <p:cBhvr>
                                        <p:cTn id="63" dur="500" fill="hold"/>
                                        <p:tgtEl>
                                          <p:spTgt spid="530448"/>
                                        </p:tgtEl>
                                        <p:attrNameLst>
                                          <p:attrName>ppt_y</p:attrName>
                                        </p:attrNameLst>
                                      </p:cBhvr>
                                      <p:tavLst>
                                        <p:tav tm="0">
                                          <p:val>
                                            <p:strVal val="#ppt_y"/>
                                          </p:val>
                                        </p:tav>
                                        <p:tav tm="100000">
                                          <p:val>
                                            <p:strVal val="#ppt_y"/>
                                          </p:val>
                                        </p:tav>
                                      </p:tavLst>
                                    </p:anim>
                                  </p:childTnLst>
                                </p:cTn>
                              </p:par>
                              <p:par>
                                <p:cTn id="64" presetID="39" presetClass="entr" presetSubtype="0" accel="100000" fill="hold" grpId="0" nodeType="withEffect">
                                  <p:stCondLst>
                                    <p:cond delay="0"/>
                                  </p:stCondLst>
                                  <p:childTnLst>
                                    <p:set>
                                      <p:cBhvr>
                                        <p:cTn id="65" dur="1" fill="hold">
                                          <p:stCondLst>
                                            <p:cond delay="0"/>
                                          </p:stCondLst>
                                        </p:cTn>
                                        <p:tgtEl>
                                          <p:spTgt spid="530450"/>
                                        </p:tgtEl>
                                        <p:attrNameLst>
                                          <p:attrName>style.visibility</p:attrName>
                                        </p:attrNameLst>
                                      </p:cBhvr>
                                      <p:to>
                                        <p:strVal val="visible"/>
                                      </p:to>
                                    </p:set>
                                    <p:anim calcmode="lin" valueType="num">
                                      <p:cBhvr>
                                        <p:cTn id="66" dur="500" fill="hold"/>
                                        <p:tgtEl>
                                          <p:spTgt spid="530450"/>
                                        </p:tgtEl>
                                        <p:attrNameLst>
                                          <p:attrName>ppt_h</p:attrName>
                                        </p:attrNameLst>
                                      </p:cBhvr>
                                      <p:tavLst>
                                        <p:tav tm="0">
                                          <p:val>
                                            <p:strVal val="#ppt_h/20"/>
                                          </p:val>
                                        </p:tav>
                                        <p:tav tm="50000">
                                          <p:val>
                                            <p:strVal val="#ppt_h/20"/>
                                          </p:val>
                                        </p:tav>
                                        <p:tav tm="100000">
                                          <p:val>
                                            <p:strVal val="#ppt_h"/>
                                          </p:val>
                                        </p:tav>
                                      </p:tavLst>
                                    </p:anim>
                                    <p:anim calcmode="lin" valueType="num">
                                      <p:cBhvr>
                                        <p:cTn id="67" dur="500" fill="hold"/>
                                        <p:tgtEl>
                                          <p:spTgt spid="530450"/>
                                        </p:tgtEl>
                                        <p:attrNameLst>
                                          <p:attrName>ppt_w</p:attrName>
                                        </p:attrNameLst>
                                      </p:cBhvr>
                                      <p:tavLst>
                                        <p:tav tm="0">
                                          <p:val>
                                            <p:strVal val="#ppt_w+.3"/>
                                          </p:val>
                                        </p:tav>
                                        <p:tav tm="50000">
                                          <p:val>
                                            <p:strVal val="#ppt_w+.3"/>
                                          </p:val>
                                        </p:tav>
                                        <p:tav tm="100000">
                                          <p:val>
                                            <p:strVal val="#ppt_w"/>
                                          </p:val>
                                        </p:tav>
                                      </p:tavLst>
                                    </p:anim>
                                    <p:anim calcmode="lin" valueType="num">
                                      <p:cBhvr>
                                        <p:cTn id="68" dur="500" fill="hold"/>
                                        <p:tgtEl>
                                          <p:spTgt spid="530450"/>
                                        </p:tgtEl>
                                        <p:attrNameLst>
                                          <p:attrName>ppt_x</p:attrName>
                                        </p:attrNameLst>
                                      </p:cBhvr>
                                      <p:tavLst>
                                        <p:tav tm="0">
                                          <p:val>
                                            <p:strVal val="#ppt_x-.3"/>
                                          </p:val>
                                        </p:tav>
                                        <p:tav tm="50000">
                                          <p:val>
                                            <p:strVal val="#ppt_x"/>
                                          </p:val>
                                        </p:tav>
                                        <p:tav tm="100000">
                                          <p:val>
                                            <p:strVal val="#ppt_x"/>
                                          </p:val>
                                        </p:tav>
                                      </p:tavLst>
                                    </p:anim>
                                    <p:anim calcmode="lin" valueType="num">
                                      <p:cBhvr>
                                        <p:cTn id="69" dur="500" fill="hold"/>
                                        <p:tgtEl>
                                          <p:spTgt spid="530450"/>
                                        </p:tgtEl>
                                        <p:attrNameLst>
                                          <p:attrName>ppt_y</p:attrName>
                                        </p:attrNameLst>
                                      </p:cBhvr>
                                      <p:tavLst>
                                        <p:tav tm="0">
                                          <p:val>
                                            <p:strVal val="#ppt_y"/>
                                          </p:val>
                                        </p:tav>
                                        <p:tav tm="100000">
                                          <p:val>
                                            <p:strVal val="#ppt_y"/>
                                          </p:val>
                                        </p:tav>
                                      </p:tavLst>
                                    </p:anim>
                                  </p:childTnLst>
                                </p:cTn>
                              </p:par>
                            </p:childTnLst>
                          </p:cTn>
                        </p:par>
                        <p:par>
                          <p:cTn id="70" fill="hold" nodeType="afterGroup">
                            <p:stCondLst>
                              <p:cond delay="3000"/>
                            </p:stCondLst>
                            <p:childTnLst>
                              <p:par>
                                <p:cTn id="71" presetID="39" presetClass="entr" presetSubtype="0" accel="100000" fill="hold" nodeType="afterEffect">
                                  <p:stCondLst>
                                    <p:cond delay="0"/>
                                  </p:stCondLst>
                                  <p:childTnLst>
                                    <p:set>
                                      <p:cBhvr>
                                        <p:cTn id="72" dur="1" fill="hold">
                                          <p:stCondLst>
                                            <p:cond delay="0"/>
                                          </p:stCondLst>
                                        </p:cTn>
                                        <p:tgtEl>
                                          <p:spTgt spid="530463"/>
                                        </p:tgtEl>
                                        <p:attrNameLst>
                                          <p:attrName>style.visibility</p:attrName>
                                        </p:attrNameLst>
                                      </p:cBhvr>
                                      <p:to>
                                        <p:strVal val="visible"/>
                                      </p:to>
                                    </p:set>
                                    <p:anim calcmode="lin" valueType="num">
                                      <p:cBhvr>
                                        <p:cTn id="73" dur="500" fill="hold"/>
                                        <p:tgtEl>
                                          <p:spTgt spid="530463"/>
                                        </p:tgtEl>
                                        <p:attrNameLst>
                                          <p:attrName>ppt_h</p:attrName>
                                        </p:attrNameLst>
                                      </p:cBhvr>
                                      <p:tavLst>
                                        <p:tav tm="0">
                                          <p:val>
                                            <p:strVal val="#ppt_h/20"/>
                                          </p:val>
                                        </p:tav>
                                        <p:tav tm="50000">
                                          <p:val>
                                            <p:strVal val="#ppt_h/20"/>
                                          </p:val>
                                        </p:tav>
                                        <p:tav tm="100000">
                                          <p:val>
                                            <p:strVal val="#ppt_h"/>
                                          </p:val>
                                        </p:tav>
                                      </p:tavLst>
                                    </p:anim>
                                    <p:anim calcmode="lin" valueType="num">
                                      <p:cBhvr>
                                        <p:cTn id="74" dur="500" fill="hold"/>
                                        <p:tgtEl>
                                          <p:spTgt spid="530463"/>
                                        </p:tgtEl>
                                        <p:attrNameLst>
                                          <p:attrName>ppt_w</p:attrName>
                                        </p:attrNameLst>
                                      </p:cBhvr>
                                      <p:tavLst>
                                        <p:tav tm="0">
                                          <p:val>
                                            <p:strVal val="#ppt_w+.3"/>
                                          </p:val>
                                        </p:tav>
                                        <p:tav tm="50000">
                                          <p:val>
                                            <p:strVal val="#ppt_w+.3"/>
                                          </p:val>
                                        </p:tav>
                                        <p:tav tm="100000">
                                          <p:val>
                                            <p:strVal val="#ppt_w"/>
                                          </p:val>
                                        </p:tav>
                                      </p:tavLst>
                                    </p:anim>
                                    <p:anim calcmode="lin" valueType="num">
                                      <p:cBhvr>
                                        <p:cTn id="75" dur="500" fill="hold"/>
                                        <p:tgtEl>
                                          <p:spTgt spid="530463"/>
                                        </p:tgtEl>
                                        <p:attrNameLst>
                                          <p:attrName>ppt_x</p:attrName>
                                        </p:attrNameLst>
                                      </p:cBhvr>
                                      <p:tavLst>
                                        <p:tav tm="0">
                                          <p:val>
                                            <p:strVal val="#ppt_x-.3"/>
                                          </p:val>
                                        </p:tav>
                                        <p:tav tm="50000">
                                          <p:val>
                                            <p:strVal val="#ppt_x"/>
                                          </p:val>
                                        </p:tav>
                                        <p:tav tm="100000">
                                          <p:val>
                                            <p:strVal val="#ppt_x"/>
                                          </p:val>
                                        </p:tav>
                                      </p:tavLst>
                                    </p:anim>
                                    <p:anim calcmode="lin" valueType="num">
                                      <p:cBhvr>
                                        <p:cTn id="76" dur="500" fill="hold"/>
                                        <p:tgtEl>
                                          <p:spTgt spid="530463"/>
                                        </p:tgtEl>
                                        <p:attrNameLst>
                                          <p:attrName>ppt_y</p:attrName>
                                        </p:attrNameLst>
                                      </p:cBhvr>
                                      <p:tavLst>
                                        <p:tav tm="0">
                                          <p:val>
                                            <p:strVal val="#ppt_y"/>
                                          </p:val>
                                        </p:tav>
                                        <p:tav tm="100000">
                                          <p:val>
                                            <p:strVal val="#ppt_y"/>
                                          </p:val>
                                        </p:tav>
                                      </p:tavLst>
                                    </p:anim>
                                  </p:childTnLst>
                                </p:cTn>
                              </p:par>
                              <p:par>
                                <p:cTn id="77" presetID="39" presetClass="entr" presetSubtype="0" accel="100000" fill="hold" nodeType="withEffect">
                                  <p:stCondLst>
                                    <p:cond delay="0"/>
                                  </p:stCondLst>
                                  <p:childTnLst>
                                    <p:set>
                                      <p:cBhvr>
                                        <p:cTn id="78" dur="1" fill="hold">
                                          <p:stCondLst>
                                            <p:cond delay="0"/>
                                          </p:stCondLst>
                                        </p:cTn>
                                        <p:tgtEl>
                                          <p:spTgt spid="530471"/>
                                        </p:tgtEl>
                                        <p:attrNameLst>
                                          <p:attrName>style.visibility</p:attrName>
                                        </p:attrNameLst>
                                      </p:cBhvr>
                                      <p:to>
                                        <p:strVal val="visible"/>
                                      </p:to>
                                    </p:set>
                                    <p:anim calcmode="lin" valueType="num">
                                      <p:cBhvr>
                                        <p:cTn id="79" dur="500" fill="hold"/>
                                        <p:tgtEl>
                                          <p:spTgt spid="530471"/>
                                        </p:tgtEl>
                                        <p:attrNameLst>
                                          <p:attrName>ppt_h</p:attrName>
                                        </p:attrNameLst>
                                      </p:cBhvr>
                                      <p:tavLst>
                                        <p:tav tm="0">
                                          <p:val>
                                            <p:strVal val="#ppt_h/20"/>
                                          </p:val>
                                        </p:tav>
                                        <p:tav tm="50000">
                                          <p:val>
                                            <p:strVal val="#ppt_h/20"/>
                                          </p:val>
                                        </p:tav>
                                        <p:tav tm="100000">
                                          <p:val>
                                            <p:strVal val="#ppt_h"/>
                                          </p:val>
                                        </p:tav>
                                      </p:tavLst>
                                    </p:anim>
                                    <p:anim calcmode="lin" valueType="num">
                                      <p:cBhvr>
                                        <p:cTn id="80" dur="500" fill="hold"/>
                                        <p:tgtEl>
                                          <p:spTgt spid="530471"/>
                                        </p:tgtEl>
                                        <p:attrNameLst>
                                          <p:attrName>ppt_w</p:attrName>
                                        </p:attrNameLst>
                                      </p:cBhvr>
                                      <p:tavLst>
                                        <p:tav tm="0">
                                          <p:val>
                                            <p:strVal val="#ppt_w+.3"/>
                                          </p:val>
                                        </p:tav>
                                        <p:tav tm="50000">
                                          <p:val>
                                            <p:strVal val="#ppt_w+.3"/>
                                          </p:val>
                                        </p:tav>
                                        <p:tav tm="100000">
                                          <p:val>
                                            <p:strVal val="#ppt_w"/>
                                          </p:val>
                                        </p:tav>
                                      </p:tavLst>
                                    </p:anim>
                                    <p:anim calcmode="lin" valueType="num">
                                      <p:cBhvr>
                                        <p:cTn id="81" dur="500" fill="hold"/>
                                        <p:tgtEl>
                                          <p:spTgt spid="530471"/>
                                        </p:tgtEl>
                                        <p:attrNameLst>
                                          <p:attrName>ppt_x</p:attrName>
                                        </p:attrNameLst>
                                      </p:cBhvr>
                                      <p:tavLst>
                                        <p:tav tm="0">
                                          <p:val>
                                            <p:strVal val="#ppt_x-.3"/>
                                          </p:val>
                                        </p:tav>
                                        <p:tav tm="50000">
                                          <p:val>
                                            <p:strVal val="#ppt_x"/>
                                          </p:val>
                                        </p:tav>
                                        <p:tav tm="100000">
                                          <p:val>
                                            <p:strVal val="#ppt_x"/>
                                          </p:val>
                                        </p:tav>
                                      </p:tavLst>
                                    </p:anim>
                                    <p:anim calcmode="lin" valueType="num">
                                      <p:cBhvr>
                                        <p:cTn id="82" dur="500" fill="hold"/>
                                        <p:tgtEl>
                                          <p:spTgt spid="530471"/>
                                        </p:tgtEl>
                                        <p:attrNameLst>
                                          <p:attrName>ppt_y</p:attrName>
                                        </p:attrNameLst>
                                      </p:cBhvr>
                                      <p:tavLst>
                                        <p:tav tm="0">
                                          <p:val>
                                            <p:strVal val="#ppt_y"/>
                                          </p:val>
                                        </p:tav>
                                        <p:tav tm="100000">
                                          <p:val>
                                            <p:strVal val="#ppt_y"/>
                                          </p:val>
                                        </p:tav>
                                      </p:tavLst>
                                    </p:anim>
                                  </p:childTnLst>
                                </p:cTn>
                              </p:par>
                              <p:par>
                                <p:cTn id="83" presetID="39" presetClass="entr" presetSubtype="0" accel="100000" fill="hold" nodeType="withEffect">
                                  <p:stCondLst>
                                    <p:cond delay="0"/>
                                  </p:stCondLst>
                                  <p:childTnLst>
                                    <p:set>
                                      <p:cBhvr>
                                        <p:cTn id="84" dur="1" fill="hold">
                                          <p:stCondLst>
                                            <p:cond delay="0"/>
                                          </p:stCondLst>
                                        </p:cTn>
                                        <p:tgtEl>
                                          <p:spTgt spid="530464"/>
                                        </p:tgtEl>
                                        <p:attrNameLst>
                                          <p:attrName>style.visibility</p:attrName>
                                        </p:attrNameLst>
                                      </p:cBhvr>
                                      <p:to>
                                        <p:strVal val="visible"/>
                                      </p:to>
                                    </p:set>
                                    <p:anim calcmode="lin" valueType="num">
                                      <p:cBhvr>
                                        <p:cTn id="85" dur="500" fill="hold"/>
                                        <p:tgtEl>
                                          <p:spTgt spid="530464"/>
                                        </p:tgtEl>
                                        <p:attrNameLst>
                                          <p:attrName>ppt_h</p:attrName>
                                        </p:attrNameLst>
                                      </p:cBhvr>
                                      <p:tavLst>
                                        <p:tav tm="0">
                                          <p:val>
                                            <p:strVal val="#ppt_h/20"/>
                                          </p:val>
                                        </p:tav>
                                        <p:tav tm="50000">
                                          <p:val>
                                            <p:strVal val="#ppt_h/20"/>
                                          </p:val>
                                        </p:tav>
                                        <p:tav tm="100000">
                                          <p:val>
                                            <p:strVal val="#ppt_h"/>
                                          </p:val>
                                        </p:tav>
                                      </p:tavLst>
                                    </p:anim>
                                    <p:anim calcmode="lin" valueType="num">
                                      <p:cBhvr>
                                        <p:cTn id="86" dur="500" fill="hold"/>
                                        <p:tgtEl>
                                          <p:spTgt spid="530464"/>
                                        </p:tgtEl>
                                        <p:attrNameLst>
                                          <p:attrName>ppt_w</p:attrName>
                                        </p:attrNameLst>
                                      </p:cBhvr>
                                      <p:tavLst>
                                        <p:tav tm="0">
                                          <p:val>
                                            <p:strVal val="#ppt_w+.3"/>
                                          </p:val>
                                        </p:tav>
                                        <p:tav tm="50000">
                                          <p:val>
                                            <p:strVal val="#ppt_w+.3"/>
                                          </p:val>
                                        </p:tav>
                                        <p:tav tm="100000">
                                          <p:val>
                                            <p:strVal val="#ppt_w"/>
                                          </p:val>
                                        </p:tav>
                                      </p:tavLst>
                                    </p:anim>
                                    <p:anim calcmode="lin" valueType="num">
                                      <p:cBhvr>
                                        <p:cTn id="87" dur="500" fill="hold"/>
                                        <p:tgtEl>
                                          <p:spTgt spid="530464"/>
                                        </p:tgtEl>
                                        <p:attrNameLst>
                                          <p:attrName>ppt_x</p:attrName>
                                        </p:attrNameLst>
                                      </p:cBhvr>
                                      <p:tavLst>
                                        <p:tav tm="0">
                                          <p:val>
                                            <p:strVal val="#ppt_x-.3"/>
                                          </p:val>
                                        </p:tav>
                                        <p:tav tm="50000">
                                          <p:val>
                                            <p:strVal val="#ppt_x"/>
                                          </p:val>
                                        </p:tav>
                                        <p:tav tm="100000">
                                          <p:val>
                                            <p:strVal val="#ppt_x"/>
                                          </p:val>
                                        </p:tav>
                                      </p:tavLst>
                                    </p:anim>
                                    <p:anim calcmode="lin" valueType="num">
                                      <p:cBhvr>
                                        <p:cTn id="88" dur="500" fill="hold"/>
                                        <p:tgtEl>
                                          <p:spTgt spid="530464"/>
                                        </p:tgtEl>
                                        <p:attrNameLst>
                                          <p:attrName>ppt_y</p:attrName>
                                        </p:attrNameLst>
                                      </p:cBhvr>
                                      <p:tavLst>
                                        <p:tav tm="0">
                                          <p:val>
                                            <p:strVal val="#ppt_y"/>
                                          </p:val>
                                        </p:tav>
                                        <p:tav tm="100000">
                                          <p:val>
                                            <p:strVal val="#ppt_y"/>
                                          </p:val>
                                        </p:tav>
                                      </p:tavLst>
                                    </p:anim>
                                  </p:childTnLst>
                                </p:cTn>
                              </p:par>
                              <p:par>
                                <p:cTn id="89" presetID="39" presetClass="entr" presetSubtype="0" accel="100000" fill="hold" nodeType="withEffect">
                                  <p:stCondLst>
                                    <p:cond delay="0"/>
                                  </p:stCondLst>
                                  <p:childTnLst>
                                    <p:set>
                                      <p:cBhvr>
                                        <p:cTn id="90" dur="1" fill="hold">
                                          <p:stCondLst>
                                            <p:cond delay="0"/>
                                          </p:stCondLst>
                                        </p:cTn>
                                        <p:tgtEl>
                                          <p:spTgt spid="530441"/>
                                        </p:tgtEl>
                                        <p:attrNameLst>
                                          <p:attrName>style.visibility</p:attrName>
                                        </p:attrNameLst>
                                      </p:cBhvr>
                                      <p:to>
                                        <p:strVal val="visible"/>
                                      </p:to>
                                    </p:set>
                                    <p:anim calcmode="lin" valueType="num">
                                      <p:cBhvr>
                                        <p:cTn id="91" dur="500" fill="hold"/>
                                        <p:tgtEl>
                                          <p:spTgt spid="530441"/>
                                        </p:tgtEl>
                                        <p:attrNameLst>
                                          <p:attrName>ppt_h</p:attrName>
                                        </p:attrNameLst>
                                      </p:cBhvr>
                                      <p:tavLst>
                                        <p:tav tm="0">
                                          <p:val>
                                            <p:strVal val="#ppt_h/20"/>
                                          </p:val>
                                        </p:tav>
                                        <p:tav tm="50000">
                                          <p:val>
                                            <p:strVal val="#ppt_h/20"/>
                                          </p:val>
                                        </p:tav>
                                        <p:tav tm="100000">
                                          <p:val>
                                            <p:strVal val="#ppt_h"/>
                                          </p:val>
                                        </p:tav>
                                      </p:tavLst>
                                    </p:anim>
                                    <p:anim calcmode="lin" valueType="num">
                                      <p:cBhvr>
                                        <p:cTn id="92" dur="500" fill="hold"/>
                                        <p:tgtEl>
                                          <p:spTgt spid="530441"/>
                                        </p:tgtEl>
                                        <p:attrNameLst>
                                          <p:attrName>ppt_w</p:attrName>
                                        </p:attrNameLst>
                                      </p:cBhvr>
                                      <p:tavLst>
                                        <p:tav tm="0">
                                          <p:val>
                                            <p:strVal val="#ppt_w+.3"/>
                                          </p:val>
                                        </p:tav>
                                        <p:tav tm="50000">
                                          <p:val>
                                            <p:strVal val="#ppt_w+.3"/>
                                          </p:val>
                                        </p:tav>
                                        <p:tav tm="100000">
                                          <p:val>
                                            <p:strVal val="#ppt_w"/>
                                          </p:val>
                                        </p:tav>
                                      </p:tavLst>
                                    </p:anim>
                                    <p:anim calcmode="lin" valueType="num">
                                      <p:cBhvr>
                                        <p:cTn id="93" dur="500" fill="hold"/>
                                        <p:tgtEl>
                                          <p:spTgt spid="530441"/>
                                        </p:tgtEl>
                                        <p:attrNameLst>
                                          <p:attrName>ppt_x</p:attrName>
                                        </p:attrNameLst>
                                      </p:cBhvr>
                                      <p:tavLst>
                                        <p:tav tm="0">
                                          <p:val>
                                            <p:strVal val="#ppt_x-.3"/>
                                          </p:val>
                                        </p:tav>
                                        <p:tav tm="50000">
                                          <p:val>
                                            <p:strVal val="#ppt_x"/>
                                          </p:val>
                                        </p:tav>
                                        <p:tav tm="100000">
                                          <p:val>
                                            <p:strVal val="#ppt_x"/>
                                          </p:val>
                                        </p:tav>
                                      </p:tavLst>
                                    </p:anim>
                                    <p:anim calcmode="lin" valueType="num">
                                      <p:cBhvr>
                                        <p:cTn id="94" dur="500" fill="hold"/>
                                        <p:tgtEl>
                                          <p:spTgt spid="530441"/>
                                        </p:tgtEl>
                                        <p:attrNameLst>
                                          <p:attrName>ppt_y</p:attrName>
                                        </p:attrNameLst>
                                      </p:cBhvr>
                                      <p:tavLst>
                                        <p:tav tm="0">
                                          <p:val>
                                            <p:strVal val="#ppt_y"/>
                                          </p:val>
                                        </p:tav>
                                        <p:tav tm="100000">
                                          <p:val>
                                            <p:strVal val="#ppt_y"/>
                                          </p:val>
                                        </p:tav>
                                      </p:tavLst>
                                    </p:anim>
                                  </p:childTnLst>
                                </p:cTn>
                              </p:par>
                            </p:childTnLst>
                          </p:cTn>
                        </p:par>
                        <p:par>
                          <p:cTn id="95" fill="hold" nodeType="afterGroup">
                            <p:stCondLst>
                              <p:cond delay="3500"/>
                            </p:stCondLst>
                            <p:childTnLst>
                              <p:par>
                                <p:cTn id="96" presetID="39" presetClass="entr" presetSubtype="0" accel="100000" fill="hold" nodeType="afterEffect">
                                  <p:stCondLst>
                                    <p:cond delay="0"/>
                                  </p:stCondLst>
                                  <p:childTnLst>
                                    <p:set>
                                      <p:cBhvr>
                                        <p:cTn id="97" dur="1" fill="hold">
                                          <p:stCondLst>
                                            <p:cond delay="0"/>
                                          </p:stCondLst>
                                        </p:cTn>
                                        <p:tgtEl>
                                          <p:spTgt spid="530465"/>
                                        </p:tgtEl>
                                        <p:attrNameLst>
                                          <p:attrName>style.visibility</p:attrName>
                                        </p:attrNameLst>
                                      </p:cBhvr>
                                      <p:to>
                                        <p:strVal val="visible"/>
                                      </p:to>
                                    </p:set>
                                    <p:anim calcmode="lin" valueType="num">
                                      <p:cBhvr>
                                        <p:cTn id="98" dur="500" fill="hold"/>
                                        <p:tgtEl>
                                          <p:spTgt spid="530465"/>
                                        </p:tgtEl>
                                        <p:attrNameLst>
                                          <p:attrName>ppt_h</p:attrName>
                                        </p:attrNameLst>
                                      </p:cBhvr>
                                      <p:tavLst>
                                        <p:tav tm="0">
                                          <p:val>
                                            <p:strVal val="#ppt_h/20"/>
                                          </p:val>
                                        </p:tav>
                                        <p:tav tm="50000">
                                          <p:val>
                                            <p:strVal val="#ppt_h/20"/>
                                          </p:val>
                                        </p:tav>
                                        <p:tav tm="100000">
                                          <p:val>
                                            <p:strVal val="#ppt_h"/>
                                          </p:val>
                                        </p:tav>
                                      </p:tavLst>
                                    </p:anim>
                                    <p:anim calcmode="lin" valueType="num">
                                      <p:cBhvr>
                                        <p:cTn id="99" dur="500" fill="hold"/>
                                        <p:tgtEl>
                                          <p:spTgt spid="530465"/>
                                        </p:tgtEl>
                                        <p:attrNameLst>
                                          <p:attrName>ppt_w</p:attrName>
                                        </p:attrNameLst>
                                      </p:cBhvr>
                                      <p:tavLst>
                                        <p:tav tm="0">
                                          <p:val>
                                            <p:strVal val="#ppt_w+.3"/>
                                          </p:val>
                                        </p:tav>
                                        <p:tav tm="50000">
                                          <p:val>
                                            <p:strVal val="#ppt_w+.3"/>
                                          </p:val>
                                        </p:tav>
                                        <p:tav tm="100000">
                                          <p:val>
                                            <p:strVal val="#ppt_w"/>
                                          </p:val>
                                        </p:tav>
                                      </p:tavLst>
                                    </p:anim>
                                    <p:anim calcmode="lin" valueType="num">
                                      <p:cBhvr>
                                        <p:cTn id="100" dur="500" fill="hold"/>
                                        <p:tgtEl>
                                          <p:spTgt spid="530465"/>
                                        </p:tgtEl>
                                        <p:attrNameLst>
                                          <p:attrName>ppt_x</p:attrName>
                                        </p:attrNameLst>
                                      </p:cBhvr>
                                      <p:tavLst>
                                        <p:tav tm="0">
                                          <p:val>
                                            <p:strVal val="#ppt_x-.3"/>
                                          </p:val>
                                        </p:tav>
                                        <p:tav tm="50000">
                                          <p:val>
                                            <p:strVal val="#ppt_x"/>
                                          </p:val>
                                        </p:tav>
                                        <p:tav tm="100000">
                                          <p:val>
                                            <p:strVal val="#ppt_x"/>
                                          </p:val>
                                        </p:tav>
                                      </p:tavLst>
                                    </p:anim>
                                    <p:anim calcmode="lin" valueType="num">
                                      <p:cBhvr>
                                        <p:cTn id="101" dur="500" fill="hold"/>
                                        <p:tgtEl>
                                          <p:spTgt spid="530465"/>
                                        </p:tgtEl>
                                        <p:attrNameLst>
                                          <p:attrName>ppt_y</p:attrName>
                                        </p:attrNameLst>
                                      </p:cBhvr>
                                      <p:tavLst>
                                        <p:tav tm="0">
                                          <p:val>
                                            <p:strVal val="#ppt_y"/>
                                          </p:val>
                                        </p:tav>
                                        <p:tav tm="100000">
                                          <p:val>
                                            <p:strVal val="#ppt_y"/>
                                          </p:val>
                                        </p:tav>
                                      </p:tavLst>
                                    </p:anim>
                                  </p:childTnLst>
                                </p:cTn>
                              </p:par>
                              <p:par>
                                <p:cTn id="102" presetID="39" presetClass="entr" presetSubtype="0" accel="100000" fill="hold" grpId="0" nodeType="withEffect">
                                  <p:stCondLst>
                                    <p:cond delay="0"/>
                                  </p:stCondLst>
                                  <p:childTnLst>
                                    <p:set>
                                      <p:cBhvr>
                                        <p:cTn id="103" dur="1" fill="hold">
                                          <p:stCondLst>
                                            <p:cond delay="0"/>
                                          </p:stCondLst>
                                        </p:cTn>
                                        <p:tgtEl>
                                          <p:spTgt spid="530489"/>
                                        </p:tgtEl>
                                        <p:attrNameLst>
                                          <p:attrName>style.visibility</p:attrName>
                                        </p:attrNameLst>
                                      </p:cBhvr>
                                      <p:to>
                                        <p:strVal val="visible"/>
                                      </p:to>
                                    </p:set>
                                    <p:anim calcmode="lin" valueType="num">
                                      <p:cBhvr>
                                        <p:cTn id="104" dur="500" fill="hold"/>
                                        <p:tgtEl>
                                          <p:spTgt spid="530489"/>
                                        </p:tgtEl>
                                        <p:attrNameLst>
                                          <p:attrName>ppt_h</p:attrName>
                                        </p:attrNameLst>
                                      </p:cBhvr>
                                      <p:tavLst>
                                        <p:tav tm="0">
                                          <p:val>
                                            <p:strVal val="#ppt_h/20"/>
                                          </p:val>
                                        </p:tav>
                                        <p:tav tm="50000">
                                          <p:val>
                                            <p:strVal val="#ppt_h/20"/>
                                          </p:val>
                                        </p:tav>
                                        <p:tav tm="100000">
                                          <p:val>
                                            <p:strVal val="#ppt_h"/>
                                          </p:val>
                                        </p:tav>
                                      </p:tavLst>
                                    </p:anim>
                                    <p:anim calcmode="lin" valueType="num">
                                      <p:cBhvr>
                                        <p:cTn id="105" dur="500" fill="hold"/>
                                        <p:tgtEl>
                                          <p:spTgt spid="530489"/>
                                        </p:tgtEl>
                                        <p:attrNameLst>
                                          <p:attrName>ppt_w</p:attrName>
                                        </p:attrNameLst>
                                      </p:cBhvr>
                                      <p:tavLst>
                                        <p:tav tm="0">
                                          <p:val>
                                            <p:strVal val="#ppt_w+.3"/>
                                          </p:val>
                                        </p:tav>
                                        <p:tav tm="50000">
                                          <p:val>
                                            <p:strVal val="#ppt_w+.3"/>
                                          </p:val>
                                        </p:tav>
                                        <p:tav tm="100000">
                                          <p:val>
                                            <p:strVal val="#ppt_w"/>
                                          </p:val>
                                        </p:tav>
                                      </p:tavLst>
                                    </p:anim>
                                    <p:anim calcmode="lin" valueType="num">
                                      <p:cBhvr>
                                        <p:cTn id="106" dur="500" fill="hold"/>
                                        <p:tgtEl>
                                          <p:spTgt spid="530489"/>
                                        </p:tgtEl>
                                        <p:attrNameLst>
                                          <p:attrName>ppt_x</p:attrName>
                                        </p:attrNameLst>
                                      </p:cBhvr>
                                      <p:tavLst>
                                        <p:tav tm="0">
                                          <p:val>
                                            <p:strVal val="#ppt_x-.3"/>
                                          </p:val>
                                        </p:tav>
                                        <p:tav tm="50000">
                                          <p:val>
                                            <p:strVal val="#ppt_x"/>
                                          </p:val>
                                        </p:tav>
                                        <p:tav tm="100000">
                                          <p:val>
                                            <p:strVal val="#ppt_x"/>
                                          </p:val>
                                        </p:tav>
                                      </p:tavLst>
                                    </p:anim>
                                    <p:anim calcmode="lin" valueType="num">
                                      <p:cBhvr>
                                        <p:cTn id="107" dur="500" fill="hold"/>
                                        <p:tgtEl>
                                          <p:spTgt spid="530489"/>
                                        </p:tgtEl>
                                        <p:attrNameLst>
                                          <p:attrName>ppt_y</p:attrName>
                                        </p:attrNameLst>
                                      </p:cBhvr>
                                      <p:tavLst>
                                        <p:tav tm="0">
                                          <p:val>
                                            <p:strVal val="#ppt_y"/>
                                          </p:val>
                                        </p:tav>
                                        <p:tav tm="100000">
                                          <p:val>
                                            <p:strVal val="#ppt_y"/>
                                          </p:val>
                                        </p:tav>
                                      </p:tavLst>
                                    </p:anim>
                                  </p:childTnLst>
                                </p:cTn>
                              </p:par>
                              <p:par>
                                <p:cTn id="108" presetID="39" presetClass="entr" presetSubtype="0" accel="100000" fill="hold" grpId="0" nodeType="withEffect">
                                  <p:stCondLst>
                                    <p:cond delay="0"/>
                                  </p:stCondLst>
                                  <p:childTnLst>
                                    <p:set>
                                      <p:cBhvr>
                                        <p:cTn id="109" dur="1" fill="hold">
                                          <p:stCondLst>
                                            <p:cond delay="0"/>
                                          </p:stCondLst>
                                        </p:cTn>
                                        <p:tgtEl>
                                          <p:spTgt spid="530488"/>
                                        </p:tgtEl>
                                        <p:attrNameLst>
                                          <p:attrName>style.visibility</p:attrName>
                                        </p:attrNameLst>
                                      </p:cBhvr>
                                      <p:to>
                                        <p:strVal val="visible"/>
                                      </p:to>
                                    </p:set>
                                    <p:anim calcmode="lin" valueType="num">
                                      <p:cBhvr>
                                        <p:cTn id="110" dur="500" fill="hold"/>
                                        <p:tgtEl>
                                          <p:spTgt spid="530488"/>
                                        </p:tgtEl>
                                        <p:attrNameLst>
                                          <p:attrName>ppt_h</p:attrName>
                                        </p:attrNameLst>
                                      </p:cBhvr>
                                      <p:tavLst>
                                        <p:tav tm="0">
                                          <p:val>
                                            <p:strVal val="#ppt_h/20"/>
                                          </p:val>
                                        </p:tav>
                                        <p:tav tm="50000">
                                          <p:val>
                                            <p:strVal val="#ppt_h/20"/>
                                          </p:val>
                                        </p:tav>
                                        <p:tav tm="100000">
                                          <p:val>
                                            <p:strVal val="#ppt_h"/>
                                          </p:val>
                                        </p:tav>
                                      </p:tavLst>
                                    </p:anim>
                                    <p:anim calcmode="lin" valueType="num">
                                      <p:cBhvr>
                                        <p:cTn id="111" dur="500" fill="hold"/>
                                        <p:tgtEl>
                                          <p:spTgt spid="530488"/>
                                        </p:tgtEl>
                                        <p:attrNameLst>
                                          <p:attrName>ppt_w</p:attrName>
                                        </p:attrNameLst>
                                      </p:cBhvr>
                                      <p:tavLst>
                                        <p:tav tm="0">
                                          <p:val>
                                            <p:strVal val="#ppt_w+.3"/>
                                          </p:val>
                                        </p:tav>
                                        <p:tav tm="50000">
                                          <p:val>
                                            <p:strVal val="#ppt_w+.3"/>
                                          </p:val>
                                        </p:tav>
                                        <p:tav tm="100000">
                                          <p:val>
                                            <p:strVal val="#ppt_w"/>
                                          </p:val>
                                        </p:tav>
                                      </p:tavLst>
                                    </p:anim>
                                    <p:anim calcmode="lin" valueType="num">
                                      <p:cBhvr>
                                        <p:cTn id="112" dur="500" fill="hold"/>
                                        <p:tgtEl>
                                          <p:spTgt spid="530488"/>
                                        </p:tgtEl>
                                        <p:attrNameLst>
                                          <p:attrName>ppt_x</p:attrName>
                                        </p:attrNameLst>
                                      </p:cBhvr>
                                      <p:tavLst>
                                        <p:tav tm="0">
                                          <p:val>
                                            <p:strVal val="#ppt_x-.3"/>
                                          </p:val>
                                        </p:tav>
                                        <p:tav tm="50000">
                                          <p:val>
                                            <p:strVal val="#ppt_x"/>
                                          </p:val>
                                        </p:tav>
                                        <p:tav tm="100000">
                                          <p:val>
                                            <p:strVal val="#ppt_x"/>
                                          </p:val>
                                        </p:tav>
                                      </p:tavLst>
                                    </p:anim>
                                    <p:anim calcmode="lin" valueType="num">
                                      <p:cBhvr>
                                        <p:cTn id="113" dur="500" fill="hold"/>
                                        <p:tgtEl>
                                          <p:spTgt spid="530488"/>
                                        </p:tgtEl>
                                        <p:attrNameLst>
                                          <p:attrName>ppt_y</p:attrName>
                                        </p:attrNameLst>
                                      </p:cBhvr>
                                      <p:tavLst>
                                        <p:tav tm="0">
                                          <p:val>
                                            <p:strVal val="#ppt_y"/>
                                          </p:val>
                                        </p:tav>
                                        <p:tav tm="100000">
                                          <p:val>
                                            <p:strVal val="#ppt_y"/>
                                          </p:val>
                                        </p:tav>
                                      </p:tavLst>
                                    </p:anim>
                                  </p:childTnLst>
                                </p:cTn>
                              </p:par>
                              <p:par>
                                <p:cTn id="114" presetID="39" presetClass="entr" presetSubtype="0" accel="100000" fill="hold" nodeType="withEffect">
                                  <p:stCondLst>
                                    <p:cond delay="0"/>
                                  </p:stCondLst>
                                  <p:childTnLst>
                                    <p:set>
                                      <p:cBhvr>
                                        <p:cTn id="115" dur="1" fill="hold">
                                          <p:stCondLst>
                                            <p:cond delay="0"/>
                                          </p:stCondLst>
                                        </p:cTn>
                                        <p:tgtEl>
                                          <p:spTgt spid="530481"/>
                                        </p:tgtEl>
                                        <p:attrNameLst>
                                          <p:attrName>style.visibility</p:attrName>
                                        </p:attrNameLst>
                                      </p:cBhvr>
                                      <p:to>
                                        <p:strVal val="visible"/>
                                      </p:to>
                                    </p:set>
                                    <p:anim calcmode="lin" valueType="num">
                                      <p:cBhvr>
                                        <p:cTn id="116" dur="500" fill="hold"/>
                                        <p:tgtEl>
                                          <p:spTgt spid="530481"/>
                                        </p:tgtEl>
                                        <p:attrNameLst>
                                          <p:attrName>ppt_h</p:attrName>
                                        </p:attrNameLst>
                                      </p:cBhvr>
                                      <p:tavLst>
                                        <p:tav tm="0">
                                          <p:val>
                                            <p:strVal val="#ppt_h/20"/>
                                          </p:val>
                                        </p:tav>
                                        <p:tav tm="50000">
                                          <p:val>
                                            <p:strVal val="#ppt_h/20"/>
                                          </p:val>
                                        </p:tav>
                                        <p:tav tm="100000">
                                          <p:val>
                                            <p:strVal val="#ppt_h"/>
                                          </p:val>
                                        </p:tav>
                                      </p:tavLst>
                                    </p:anim>
                                    <p:anim calcmode="lin" valueType="num">
                                      <p:cBhvr>
                                        <p:cTn id="117" dur="500" fill="hold"/>
                                        <p:tgtEl>
                                          <p:spTgt spid="530481"/>
                                        </p:tgtEl>
                                        <p:attrNameLst>
                                          <p:attrName>ppt_w</p:attrName>
                                        </p:attrNameLst>
                                      </p:cBhvr>
                                      <p:tavLst>
                                        <p:tav tm="0">
                                          <p:val>
                                            <p:strVal val="#ppt_w+.3"/>
                                          </p:val>
                                        </p:tav>
                                        <p:tav tm="50000">
                                          <p:val>
                                            <p:strVal val="#ppt_w+.3"/>
                                          </p:val>
                                        </p:tav>
                                        <p:tav tm="100000">
                                          <p:val>
                                            <p:strVal val="#ppt_w"/>
                                          </p:val>
                                        </p:tav>
                                      </p:tavLst>
                                    </p:anim>
                                    <p:anim calcmode="lin" valueType="num">
                                      <p:cBhvr>
                                        <p:cTn id="118" dur="500" fill="hold"/>
                                        <p:tgtEl>
                                          <p:spTgt spid="530481"/>
                                        </p:tgtEl>
                                        <p:attrNameLst>
                                          <p:attrName>ppt_x</p:attrName>
                                        </p:attrNameLst>
                                      </p:cBhvr>
                                      <p:tavLst>
                                        <p:tav tm="0">
                                          <p:val>
                                            <p:strVal val="#ppt_x-.3"/>
                                          </p:val>
                                        </p:tav>
                                        <p:tav tm="50000">
                                          <p:val>
                                            <p:strVal val="#ppt_x"/>
                                          </p:val>
                                        </p:tav>
                                        <p:tav tm="100000">
                                          <p:val>
                                            <p:strVal val="#ppt_x"/>
                                          </p:val>
                                        </p:tav>
                                      </p:tavLst>
                                    </p:anim>
                                    <p:anim calcmode="lin" valueType="num">
                                      <p:cBhvr>
                                        <p:cTn id="119" dur="500" fill="hold"/>
                                        <p:tgtEl>
                                          <p:spTgt spid="530481"/>
                                        </p:tgtEl>
                                        <p:attrNameLst>
                                          <p:attrName>ppt_y</p:attrName>
                                        </p:attrNameLst>
                                      </p:cBhvr>
                                      <p:tavLst>
                                        <p:tav tm="0">
                                          <p:val>
                                            <p:strVal val="#ppt_y"/>
                                          </p:val>
                                        </p:tav>
                                        <p:tav tm="100000">
                                          <p:val>
                                            <p:strVal val="#ppt_y"/>
                                          </p:val>
                                        </p:tav>
                                      </p:tavLst>
                                    </p:anim>
                                  </p:childTnLst>
                                </p:cTn>
                              </p:par>
                            </p:childTnLst>
                          </p:cTn>
                        </p:par>
                        <p:par>
                          <p:cTn id="120" fill="hold" nodeType="afterGroup">
                            <p:stCondLst>
                              <p:cond delay="4000"/>
                            </p:stCondLst>
                            <p:childTnLst>
                              <p:par>
                                <p:cTn id="121" presetID="39" presetClass="entr" presetSubtype="0" accel="100000" fill="hold" nodeType="afterEffect">
                                  <p:stCondLst>
                                    <p:cond delay="0"/>
                                  </p:stCondLst>
                                  <p:childTnLst>
                                    <p:set>
                                      <p:cBhvr>
                                        <p:cTn id="122" dur="1" fill="hold">
                                          <p:stCondLst>
                                            <p:cond delay="0"/>
                                          </p:stCondLst>
                                        </p:cTn>
                                        <p:tgtEl>
                                          <p:spTgt spid="530487"/>
                                        </p:tgtEl>
                                        <p:attrNameLst>
                                          <p:attrName>style.visibility</p:attrName>
                                        </p:attrNameLst>
                                      </p:cBhvr>
                                      <p:to>
                                        <p:strVal val="visible"/>
                                      </p:to>
                                    </p:set>
                                    <p:anim calcmode="lin" valueType="num">
                                      <p:cBhvr>
                                        <p:cTn id="123" dur="500" fill="hold"/>
                                        <p:tgtEl>
                                          <p:spTgt spid="530487"/>
                                        </p:tgtEl>
                                        <p:attrNameLst>
                                          <p:attrName>ppt_h</p:attrName>
                                        </p:attrNameLst>
                                      </p:cBhvr>
                                      <p:tavLst>
                                        <p:tav tm="0">
                                          <p:val>
                                            <p:strVal val="#ppt_h/20"/>
                                          </p:val>
                                        </p:tav>
                                        <p:tav tm="50000">
                                          <p:val>
                                            <p:strVal val="#ppt_h/20"/>
                                          </p:val>
                                        </p:tav>
                                        <p:tav tm="100000">
                                          <p:val>
                                            <p:strVal val="#ppt_h"/>
                                          </p:val>
                                        </p:tav>
                                      </p:tavLst>
                                    </p:anim>
                                    <p:anim calcmode="lin" valueType="num">
                                      <p:cBhvr>
                                        <p:cTn id="124" dur="500" fill="hold"/>
                                        <p:tgtEl>
                                          <p:spTgt spid="530487"/>
                                        </p:tgtEl>
                                        <p:attrNameLst>
                                          <p:attrName>ppt_w</p:attrName>
                                        </p:attrNameLst>
                                      </p:cBhvr>
                                      <p:tavLst>
                                        <p:tav tm="0">
                                          <p:val>
                                            <p:strVal val="#ppt_w+.3"/>
                                          </p:val>
                                        </p:tav>
                                        <p:tav tm="50000">
                                          <p:val>
                                            <p:strVal val="#ppt_w+.3"/>
                                          </p:val>
                                        </p:tav>
                                        <p:tav tm="100000">
                                          <p:val>
                                            <p:strVal val="#ppt_w"/>
                                          </p:val>
                                        </p:tav>
                                      </p:tavLst>
                                    </p:anim>
                                    <p:anim calcmode="lin" valueType="num">
                                      <p:cBhvr>
                                        <p:cTn id="125" dur="500" fill="hold"/>
                                        <p:tgtEl>
                                          <p:spTgt spid="530487"/>
                                        </p:tgtEl>
                                        <p:attrNameLst>
                                          <p:attrName>ppt_x</p:attrName>
                                        </p:attrNameLst>
                                      </p:cBhvr>
                                      <p:tavLst>
                                        <p:tav tm="0">
                                          <p:val>
                                            <p:strVal val="#ppt_x-.3"/>
                                          </p:val>
                                        </p:tav>
                                        <p:tav tm="50000">
                                          <p:val>
                                            <p:strVal val="#ppt_x"/>
                                          </p:val>
                                        </p:tav>
                                        <p:tav tm="100000">
                                          <p:val>
                                            <p:strVal val="#ppt_x"/>
                                          </p:val>
                                        </p:tav>
                                      </p:tavLst>
                                    </p:anim>
                                    <p:anim calcmode="lin" valueType="num">
                                      <p:cBhvr>
                                        <p:cTn id="126" dur="500" fill="hold"/>
                                        <p:tgtEl>
                                          <p:spTgt spid="530487"/>
                                        </p:tgtEl>
                                        <p:attrNameLst>
                                          <p:attrName>ppt_y</p:attrName>
                                        </p:attrNameLst>
                                      </p:cBhvr>
                                      <p:tavLst>
                                        <p:tav tm="0">
                                          <p:val>
                                            <p:strVal val="#ppt_y"/>
                                          </p:val>
                                        </p:tav>
                                        <p:tav tm="100000">
                                          <p:val>
                                            <p:strVal val="#ppt_y"/>
                                          </p:val>
                                        </p:tav>
                                      </p:tavLst>
                                    </p:anim>
                                  </p:childTnLst>
                                </p:cTn>
                              </p:par>
                            </p:childTnLst>
                          </p:cTn>
                        </p:par>
                        <p:par>
                          <p:cTn id="127" fill="hold" nodeType="afterGroup">
                            <p:stCondLst>
                              <p:cond delay="4500"/>
                            </p:stCondLst>
                            <p:childTnLst>
                              <p:par>
                                <p:cTn id="128" presetID="39" presetClass="entr" presetSubtype="0" accel="100000" fill="hold" nodeType="afterEffect">
                                  <p:stCondLst>
                                    <p:cond delay="0"/>
                                  </p:stCondLst>
                                  <p:childTnLst>
                                    <p:set>
                                      <p:cBhvr>
                                        <p:cTn id="129" dur="1" fill="hold">
                                          <p:stCondLst>
                                            <p:cond delay="0"/>
                                          </p:stCondLst>
                                        </p:cTn>
                                        <p:tgtEl>
                                          <p:spTgt spid="530457"/>
                                        </p:tgtEl>
                                        <p:attrNameLst>
                                          <p:attrName>style.visibility</p:attrName>
                                        </p:attrNameLst>
                                      </p:cBhvr>
                                      <p:to>
                                        <p:strVal val="visible"/>
                                      </p:to>
                                    </p:set>
                                    <p:anim calcmode="lin" valueType="num">
                                      <p:cBhvr>
                                        <p:cTn id="130" dur="500" fill="hold"/>
                                        <p:tgtEl>
                                          <p:spTgt spid="530457"/>
                                        </p:tgtEl>
                                        <p:attrNameLst>
                                          <p:attrName>ppt_h</p:attrName>
                                        </p:attrNameLst>
                                      </p:cBhvr>
                                      <p:tavLst>
                                        <p:tav tm="0">
                                          <p:val>
                                            <p:strVal val="#ppt_h/20"/>
                                          </p:val>
                                        </p:tav>
                                        <p:tav tm="50000">
                                          <p:val>
                                            <p:strVal val="#ppt_h/20"/>
                                          </p:val>
                                        </p:tav>
                                        <p:tav tm="100000">
                                          <p:val>
                                            <p:strVal val="#ppt_h"/>
                                          </p:val>
                                        </p:tav>
                                      </p:tavLst>
                                    </p:anim>
                                    <p:anim calcmode="lin" valueType="num">
                                      <p:cBhvr>
                                        <p:cTn id="131" dur="500" fill="hold"/>
                                        <p:tgtEl>
                                          <p:spTgt spid="530457"/>
                                        </p:tgtEl>
                                        <p:attrNameLst>
                                          <p:attrName>ppt_w</p:attrName>
                                        </p:attrNameLst>
                                      </p:cBhvr>
                                      <p:tavLst>
                                        <p:tav tm="0">
                                          <p:val>
                                            <p:strVal val="#ppt_w+.3"/>
                                          </p:val>
                                        </p:tav>
                                        <p:tav tm="50000">
                                          <p:val>
                                            <p:strVal val="#ppt_w+.3"/>
                                          </p:val>
                                        </p:tav>
                                        <p:tav tm="100000">
                                          <p:val>
                                            <p:strVal val="#ppt_w"/>
                                          </p:val>
                                        </p:tav>
                                      </p:tavLst>
                                    </p:anim>
                                    <p:anim calcmode="lin" valueType="num">
                                      <p:cBhvr>
                                        <p:cTn id="132" dur="500" fill="hold"/>
                                        <p:tgtEl>
                                          <p:spTgt spid="530457"/>
                                        </p:tgtEl>
                                        <p:attrNameLst>
                                          <p:attrName>ppt_x</p:attrName>
                                        </p:attrNameLst>
                                      </p:cBhvr>
                                      <p:tavLst>
                                        <p:tav tm="0">
                                          <p:val>
                                            <p:strVal val="#ppt_x-.3"/>
                                          </p:val>
                                        </p:tav>
                                        <p:tav tm="50000">
                                          <p:val>
                                            <p:strVal val="#ppt_x"/>
                                          </p:val>
                                        </p:tav>
                                        <p:tav tm="100000">
                                          <p:val>
                                            <p:strVal val="#ppt_x"/>
                                          </p:val>
                                        </p:tav>
                                      </p:tavLst>
                                    </p:anim>
                                    <p:anim calcmode="lin" valueType="num">
                                      <p:cBhvr>
                                        <p:cTn id="133" dur="500" fill="hold"/>
                                        <p:tgtEl>
                                          <p:spTgt spid="530457"/>
                                        </p:tgtEl>
                                        <p:attrNameLst>
                                          <p:attrName>ppt_y</p:attrName>
                                        </p:attrNameLst>
                                      </p:cBhvr>
                                      <p:tavLst>
                                        <p:tav tm="0">
                                          <p:val>
                                            <p:strVal val="#ppt_y"/>
                                          </p:val>
                                        </p:tav>
                                        <p:tav tm="100000">
                                          <p:val>
                                            <p:strVal val="#ppt_y"/>
                                          </p:val>
                                        </p:tav>
                                      </p:tavLst>
                                    </p:anim>
                                  </p:childTnLst>
                                </p:cTn>
                              </p:par>
                              <p:par>
                                <p:cTn id="134" presetID="39" presetClass="entr" presetSubtype="0" accel="100000" fill="hold" nodeType="withEffect">
                                  <p:stCondLst>
                                    <p:cond delay="0"/>
                                  </p:stCondLst>
                                  <p:childTnLst>
                                    <p:set>
                                      <p:cBhvr>
                                        <p:cTn id="135" dur="1" fill="hold">
                                          <p:stCondLst>
                                            <p:cond delay="0"/>
                                          </p:stCondLst>
                                        </p:cTn>
                                        <p:tgtEl>
                                          <p:spTgt spid="530468"/>
                                        </p:tgtEl>
                                        <p:attrNameLst>
                                          <p:attrName>style.visibility</p:attrName>
                                        </p:attrNameLst>
                                      </p:cBhvr>
                                      <p:to>
                                        <p:strVal val="visible"/>
                                      </p:to>
                                    </p:set>
                                    <p:anim calcmode="lin" valueType="num">
                                      <p:cBhvr>
                                        <p:cTn id="136" dur="500" fill="hold"/>
                                        <p:tgtEl>
                                          <p:spTgt spid="530468"/>
                                        </p:tgtEl>
                                        <p:attrNameLst>
                                          <p:attrName>ppt_h</p:attrName>
                                        </p:attrNameLst>
                                      </p:cBhvr>
                                      <p:tavLst>
                                        <p:tav tm="0">
                                          <p:val>
                                            <p:strVal val="#ppt_h/20"/>
                                          </p:val>
                                        </p:tav>
                                        <p:tav tm="50000">
                                          <p:val>
                                            <p:strVal val="#ppt_h/20"/>
                                          </p:val>
                                        </p:tav>
                                        <p:tav tm="100000">
                                          <p:val>
                                            <p:strVal val="#ppt_h"/>
                                          </p:val>
                                        </p:tav>
                                      </p:tavLst>
                                    </p:anim>
                                    <p:anim calcmode="lin" valueType="num">
                                      <p:cBhvr>
                                        <p:cTn id="137" dur="500" fill="hold"/>
                                        <p:tgtEl>
                                          <p:spTgt spid="530468"/>
                                        </p:tgtEl>
                                        <p:attrNameLst>
                                          <p:attrName>ppt_w</p:attrName>
                                        </p:attrNameLst>
                                      </p:cBhvr>
                                      <p:tavLst>
                                        <p:tav tm="0">
                                          <p:val>
                                            <p:strVal val="#ppt_w+.3"/>
                                          </p:val>
                                        </p:tav>
                                        <p:tav tm="50000">
                                          <p:val>
                                            <p:strVal val="#ppt_w+.3"/>
                                          </p:val>
                                        </p:tav>
                                        <p:tav tm="100000">
                                          <p:val>
                                            <p:strVal val="#ppt_w"/>
                                          </p:val>
                                        </p:tav>
                                      </p:tavLst>
                                    </p:anim>
                                    <p:anim calcmode="lin" valueType="num">
                                      <p:cBhvr>
                                        <p:cTn id="138" dur="500" fill="hold"/>
                                        <p:tgtEl>
                                          <p:spTgt spid="530468"/>
                                        </p:tgtEl>
                                        <p:attrNameLst>
                                          <p:attrName>ppt_x</p:attrName>
                                        </p:attrNameLst>
                                      </p:cBhvr>
                                      <p:tavLst>
                                        <p:tav tm="0">
                                          <p:val>
                                            <p:strVal val="#ppt_x-.3"/>
                                          </p:val>
                                        </p:tav>
                                        <p:tav tm="50000">
                                          <p:val>
                                            <p:strVal val="#ppt_x"/>
                                          </p:val>
                                        </p:tav>
                                        <p:tav tm="100000">
                                          <p:val>
                                            <p:strVal val="#ppt_x"/>
                                          </p:val>
                                        </p:tav>
                                      </p:tavLst>
                                    </p:anim>
                                    <p:anim calcmode="lin" valueType="num">
                                      <p:cBhvr>
                                        <p:cTn id="139" dur="500" fill="hold"/>
                                        <p:tgtEl>
                                          <p:spTgt spid="530468"/>
                                        </p:tgtEl>
                                        <p:attrNameLst>
                                          <p:attrName>ppt_y</p:attrName>
                                        </p:attrNameLst>
                                      </p:cBhvr>
                                      <p:tavLst>
                                        <p:tav tm="0">
                                          <p:val>
                                            <p:strVal val="#ppt_y"/>
                                          </p:val>
                                        </p:tav>
                                        <p:tav tm="100000">
                                          <p:val>
                                            <p:strVal val="#ppt_y"/>
                                          </p:val>
                                        </p:tav>
                                      </p:tavLst>
                                    </p:anim>
                                  </p:childTnLst>
                                </p:cTn>
                              </p:par>
                              <p:par>
                                <p:cTn id="140" presetID="39" presetClass="entr" presetSubtype="0" accel="100000" fill="hold" nodeType="withEffect">
                                  <p:stCondLst>
                                    <p:cond delay="0"/>
                                  </p:stCondLst>
                                  <p:childTnLst>
                                    <p:set>
                                      <p:cBhvr>
                                        <p:cTn id="141" dur="1" fill="hold">
                                          <p:stCondLst>
                                            <p:cond delay="0"/>
                                          </p:stCondLst>
                                        </p:cTn>
                                        <p:tgtEl>
                                          <p:spTgt spid="530460"/>
                                        </p:tgtEl>
                                        <p:attrNameLst>
                                          <p:attrName>style.visibility</p:attrName>
                                        </p:attrNameLst>
                                      </p:cBhvr>
                                      <p:to>
                                        <p:strVal val="visible"/>
                                      </p:to>
                                    </p:set>
                                    <p:anim calcmode="lin" valueType="num">
                                      <p:cBhvr>
                                        <p:cTn id="142" dur="500" fill="hold"/>
                                        <p:tgtEl>
                                          <p:spTgt spid="530460"/>
                                        </p:tgtEl>
                                        <p:attrNameLst>
                                          <p:attrName>ppt_h</p:attrName>
                                        </p:attrNameLst>
                                      </p:cBhvr>
                                      <p:tavLst>
                                        <p:tav tm="0">
                                          <p:val>
                                            <p:strVal val="#ppt_h/20"/>
                                          </p:val>
                                        </p:tav>
                                        <p:tav tm="50000">
                                          <p:val>
                                            <p:strVal val="#ppt_h/20"/>
                                          </p:val>
                                        </p:tav>
                                        <p:tav tm="100000">
                                          <p:val>
                                            <p:strVal val="#ppt_h"/>
                                          </p:val>
                                        </p:tav>
                                      </p:tavLst>
                                    </p:anim>
                                    <p:anim calcmode="lin" valueType="num">
                                      <p:cBhvr>
                                        <p:cTn id="143" dur="500" fill="hold"/>
                                        <p:tgtEl>
                                          <p:spTgt spid="530460"/>
                                        </p:tgtEl>
                                        <p:attrNameLst>
                                          <p:attrName>ppt_w</p:attrName>
                                        </p:attrNameLst>
                                      </p:cBhvr>
                                      <p:tavLst>
                                        <p:tav tm="0">
                                          <p:val>
                                            <p:strVal val="#ppt_w+.3"/>
                                          </p:val>
                                        </p:tav>
                                        <p:tav tm="50000">
                                          <p:val>
                                            <p:strVal val="#ppt_w+.3"/>
                                          </p:val>
                                        </p:tav>
                                        <p:tav tm="100000">
                                          <p:val>
                                            <p:strVal val="#ppt_w"/>
                                          </p:val>
                                        </p:tav>
                                      </p:tavLst>
                                    </p:anim>
                                    <p:anim calcmode="lin" valueType="num">
                                      <p:cBhvr>
                                        <p:cTn id="144" dur="500" fill="hold"/>
                                        <p:tgtEl>
                                          <p:spTgt spid="530460"/>
                                        </p:tgtEl>
                                        <p:attrNameLst>
                                          <p:attrName>ppt_x</p:attrName>
                                        </p:attrNameLst>
                                      </p:cBhvr>
                                      <p:tavLst>
                                        <p:tav tm="0">
                                          <p:val>
                                            <p:strVal val="#ppt_x-.3"/>
                                          </p:val>
                                        </p:tav>
                                        <p:tav tm="50000">
                                          <p:val>
                                            <p:strVal val="#ppt_x"/>
                                          </p:val>
                                        </p:tav>
                                        <p:tav tm="100000">
                                          <p:val>
                                            <p:strVal val="#ppt_x"/>
                                          </p:val>
                                        </p:tav>
                                      </p:tavLst>
                                    </p:anim>
                                    <p:anim calcmode="lin" valueType="num">
                                      <p:cBhvr>
                                        <p:cTn id="145" dur="500" fill="hold"/>
                                        <p:tgtEl>
                                          <p:spTgt spid="530460"/>
                                        </p:tgtEl>
                                        <p:attrNameLst>
                                          <p:attrName>ppt_y</p:attrName>
                                        </p:attrNameLst>
                                      </p:cBhvr>
                                      <p:tavLst>
                                        <p:tav tm="0">
                                          <p:val>
                                            <p:strVal val="#ppt_y"/>
                                          </p:val>
                                        </p:tav>
                                        <p:tav tm="100000">
                                          <p:val>
                                            <p:strVal val="#ppt_y"/>
                                          </p:val>
                                        </p:tav>
                                      </p:tavLst>
                                    </p:anim>
                                  </p:childTnLst>
                                </p:cTn>
                              </p:par>
                              <p:par>
                                <p:cTn id="146" presetID="39" presetClass="entr" presetSubtype="0" accel="100000" fill="hold" nodeType="withEffect">
                                  <p:stCondLst>
                                    <p:cond delay="0"/>
                                  </p:stCondLst>
                                  <p:childTnLst>
                                    <p:set>
                                      <p:cBhvr>
                                        <p:cTn id="147" dur="1" fill="hold">
                                          <p:stCondLst>
                                            <p:cond delay="0"/>
                                          </p:stCondLst>
                                        </p:cTn>
                                        <p:tgtEl>
                                          <p:spTgt spid="530472"/>
                                        </p:tgtEl>
                                        <p:attrNameLst>
                                          <p:attrName>style.visibility</p:attrName>
                                        </p:attrNameLst>
                                      </p:cBhvr>
                                      <p:to>
                                        <p:strVal val="visible"/>
                                      </p:to>
                                    </p:set>
                                    <p:anim calcmode="lin" valueType="num">
                                      <p:cBhvr>
                                        <p:cTn id="148" dur="500" fill="hold"/>
                                        <p:tgtEl>
                                          <p:spTgt spid="530472"/>
                                        </p:tgtEl>
                                        <p:attrNameLst>
                                          <p:attrName>ppt_h</p:attrName>
                                        </p:attrNameLst>
                                      </p:cBhvr>
                                      <p:tavLst>
                                        <p:tav tm="0">
                                          <p:val>
                                            <p:strVal val="#ppt_h/20"/>
                                          </p:val>
                                        </p:tav>
                                        <p:tav tm="50000">
                                          <p:val>
                                            <p:strVal val="#ppt_h/20"/>
                                          </p:val>
                                        </p:tav>
                                        <p:tav tm="100000">
                                          <p:val>
                                            <p:strVal val="#ppt_h"/>
                                          </p:val>
                                        </p:tav>
                                      </p:tavLst>
                                    </p:anim>
                                    <p:anim calcmode="lin" valueType="num">
                                      <p:cBhvr>
                                        <p:cTn id="149" dur="500" fill="hold"/>
                                        <p:tgtEl>
                                          <p:spTgt spid="530472"/>
                                        </p:tgtEl>
                                        <p:attrNameLst>
                                          <p:attrName>ppt_w</p:attrName>
                                        </p:attrNameLst>
                                      </p:cBhvr>
                                      <p:tavLst>
                                        <p:tav tm="0">
                                          <p:val>
                                            <p:strVal val="#ppt_w+.3"/>
                                          </p:val>
                                        </p:tav>
                                        <p:tav tm="50000">
                                          <p:val>
                                            <p:strVal val="#ppt_w+.3"/>
                                          </p:val>
                                        </p:tav>
                                        <p:tav tm="100000">
                                          <p:val>
                                            <p:strVal val="#ppt_w"/>
                                          </p:val>
                                        </p:tav>
                                      </p:tavLst>
                                    </p:anim>
                                    <p:anim calcmode="lin" valueType="num">
                                      <p:cBhvr>
                                        <p:cTn id="150" dur="500" fill="hold"/>
                                        <p:tgtEl>
                                          <p:spTgt spid="530472"/>
                                        </p:tgtEl>
                                        <p:attrNameLst>
                                          <p:attrName>ppt_x</p:attrName>
                                        </p:attrNameLst>
                                      </p:cBhvr>
                                      <p:tavLst>
                                        <p:tav tm="0">
                                          <p:val>
                                            <p:strVal val="#ppt_x-.3"/>
                                          </p:val>
                                        </p:tav>
                                        <p:tav tm="50000">
                                          <p:val>
                                            <p:strVal val="#ppt_x"/>
                                          </p:val>
                                        </p:tav>
                                        <p:tav tm="100000">
                                          <p:val>
                                            <p:strVal val="#ppt_x"/>
                                          </p:val>
                                        </p:tav>
                                      </p:tavLst>
                                    </p:anim>
                                    <p:anim calcmode="lin" valueType="num">
                                      <p:cBhvr>
                                        <p:cTn id="151" dur="500" fill="hold"/>
                                        <p:tgtEl>
                                          <p:spTgt spid="530472"/>
                                        </p:tgtEl>
                                        <p:attrNameLst>
                                          <p:attrName>ppt_y</p:attrName>
                                        </p:attrNameLst>
                                      </p:cBhvr>
                                      <p:tavLst>
                                        <p:tav tm="0">
                                          <p:val>
                                            <p:strVal val="#ppt_y"/>
                                          </p:val>
                                        </p:tav>
                                        <p:tav tm="100000">
                                          <p:val>
                                            <p:strVal val="#ppt_y"/>
                                          </p:val>
                                        </p:tav>
                                      </p:tavLst>
                                    </p:anim>
                                  </p:childTnLst>
                                </p:cTn>
                              </p:par>
                            </p:childTnLst>
                          </p:cTn>
                        </p:par>
                        <p:par>
                          <p:cTn id="152" fill="hold" nodeType="afterGroup">
                            <p:stCondLst>
                              <p:cond delay="5000"/>
                            </p:stCondLst>
                            <p:childTnLst>
                              <p:par>
                                <p:cTn id="153" presetID="18" presetClass="entr" presetSubtype="12" fill="hold" grpId="0" nodeType="afterEffect">
                                  <p:stCondLst>
                                    <p:cond delay="0"/>
                                  </p:stCondLst>
                                  <p:childTnLst>
                                    <p:set>
                                      <p:cBhvr>
                                        <p:cTn id="154" dur="1" fill="hold">
                                          <p:stCondLst>
                                            <p:cond delay="0"/>
                                          </p:stCondLst>
                                        </p:cTn>
                                        <p:tgtEl>
                                          <p:spTgt spid="530476"/>
                                        </p:tgtEl>
                                        <p:attrNameLst>
                                          <p:attrName>style.visibility</p:attrName>
                                        </p:attrNameLst>
                                      </p:cBhvr>
                                      <p:to>
                                        <p:strVal val="visible"/>
                                      </p:to>
                                    </p:set>
                                    <p:animEffect transition="in" filter="strips(downLeft)">
                                      <p:cBhvr>
                                        <p:cTn id="155" dur="500"/>
                                        <p:tgtEl>
                                          <p:spTgt spid="530476"/>
                                        </p:tgtEl>
                                      </p:cBhvr>
                                    </p:animEffect>
                                  </p:childTnLst>
                                </p:cTn>
                              </p:par>
                            </p:childTnLst>
                          </p:cTn>
                        </p:par>
                        <p:par>
                          <p:cTn id="156" fill="hold" nodeType="afterGroup">
                            <p:stCondLst>
                              <p:cond delay="5500"/>
                            </p:stCondLst>
                            <p:childTnLst>
                              <p:par>
                                <p:cTn id="157" presetID="18" presetClass="entr" presetSubtype="12" fill="hold" grpId="0" nodeType="afterEffect">
                                  <p:stCondLst>
                                    <p:cond delay="0"/>
                                  </p:stCondLst>
                                  <p:childTnLst>
                                    <p:set>
                                      <p:cBhvr>
                                        <p:cTn id="158" dur="1" fill="hold">
                                          <p:stCondLst>
                                            <p:cond delay="0"/>
                                          </p:stCondLst>
                                        </p:cTn>
                                        <p:tgtEl>
                                          <p:spTgt spid="530477"/>
                                        </p:tgtEl>
                                        <p:attrNameLst>
                                          <p:attrName>style.visibility</p:attrName>
                                        </p:attrNameLst>
                                      </p:cBhvr>
                                      <p:to>
                                        <p:strVal val="visible"/>
                                      </p:to>
                                    </p:set>
                                    <p:animEffect transition="in" filter="strips(downLeft)">
                                      <p:cBhvr>
                                        <p:cTn id="159" dur="500"/>
                                        <p:tgtEl>
                                          <p:spTgt spid="530477"/>
                                        </p:tgtEl>
                                      </p:cBhvr>
                                    </p:animEffect>
                                  </p:childTnLst>
                                </p:cTn>
                              </p:par>
                              <p:par>
                                <p:cTn id="160" presetID="18" presetClass="entr" presetSubtype="12" fill="hold" grpId="0" nodeType="withEffect">
                                  <p:stCondLst>
                                    <p:cond delay="0"/>
                                  </p:stCondLst>
                                  <p:childTnLst>
                                    <p:set>
                                      <p:cBhvr>
                                        <p:cTn id="161" dur="1" fill="hold">
                                          <p:stCondLst>
                                            <p:cond delay="0"/>
                                          </p:stCondLst>
                                        </p:cTn>
                                        <p:tgtEl>
                                          <p:spTgt spid="530475"/>
                                        </p:tgtEl>
                                        <p:attrNameLst>
                                          <p:attrName>style.visibility</p:attrName>
                                        </p:attrNameLst>
                                      </p:cBhvr>
                                      <p:to>
                                        <p:strVal val="visible"/>
                                      </p:to>
                                    </p:set>
                                    <p:animEffect transition="in" filter="strips(downLeft)">
                                      <p:cBhvr>
                                        <p:cTn id="162" dur="500"/>
                                        <p:tgtEl>
                                          <p:spTgt spid="530475"/>
                                        </p:tgtEl>
                                      </p:cBhvr>
                                    </p:animEffect>
                                  </p:childTnLst>
                                </p:cTn>
                              </p:par>
                              <p:par>
                                <p:cTn id="163" presetID="18" presetClass="entr" presetSubtype="12" fill="hold" grpId="0" nodeType="withEffect">
                                  <p:stCondLst>
                                    <p:cond delay="0"/>
                                  </p:stCondLst>
                                  <p:childTnLst>
                                    <p:set>
                                      <p:cBhvr>
                                        <p:cTn id="164" dur="1" fill="hold">
                                          <p:stCondLst>
                                            <p:cond delay="0"/>
                                          </p:stCondLst>
                                        </p:cTn>
                                        <p:tgtEl>
                                          <p:spTgt spid="530452"/>
                                        </p:tgtEl>
                                        <p:attrNameLst>
                                          <p:attrName>style.visibility</p:attrName>
                                        </p:attrNameLst>
                                      </p:cBhvr>
                                      <p:to>
                                        <p:strVal val="visible"/>
                                      </p:to>
                                    </p:set>
                                    <p:animEffect transition="in" filter="strips(downLeft)">
                                      <p:cBhvr>
                                        <p:cTn id="165" dur="500"/>
                                        <p:tgtEl>
                                          <p:spTgt spid="530452"/>
                                        </p:tgtEl>
                                      </p:cBhvr>
                                    </p:animEffect>
                                  </p:childTnLst>
                                </p:cTn>
                              </p:par>
                              <p:par>
                                <p:cTn id="166" presetID="18" presetClass="entr" presetSubtype="12" fill="hold" grpId="0" nodeType="withEffect">
                                  <p:stCondLst>
                                    <p:cond delay="0"/>
                                  </p:stCondLst>
                                  <p:childTnLst>
                                    <p:set>
                                      <p:cBhvr>
                                        <p:cTn id="167" dur="1" fill="hold">
                                          <p:stCondLst>
                                            <p:cond delay="0"/>
                                          </p:stCondLst>
                                        </p:cTn>
                                        <p:tgtEl>
                                          <p:spTgt spid="530453"/>
                                        </p:tgtEl>
                                        <p:attrNameLst>
                                          <p:attrName>style.visibility</p:attrName>
                                        </p:attrNameLst>
                                      </p:cBhvr>
                                      <p:to>
                                        <p:strVal val="visible"/>
                                      </p:to>
                                    </p:set>
                                    <p:animEffect transition="in" filter="strips(downLeft)">
                                      <p:cBhvr>
                                        <p:cTn id="168" dur="500"/>
                                        <p:tgtEl>
                                          <p:spTgt spid="530453"/>
                                        </p:tgtEl>
                                      </p:cBhvr>
                                    </p:animEffec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3" presetClass="exit" presetSubtype="10" fill="hold" grpId="1" nodeType="clickEffect">
                                  <p:stCondLst>
                                    <p:cond delay="0"/>
                                  </p:stCondLst>
                                  <p:childTnLst>
                                    <p:animEffect transition="out" filter="blinds(horizontal)">
                                      <p:cBhvr>
                                        <p:cTn id="172" dur="500"/>
                                        <p:tgtEl>
                                          <p:spTgt spid="530451"/>
                                        </p:tgtEl>
                                      </p:cBhvr>
                                    </p:animEffect>
                                    <p:set>
                                      <p:cBhvr>
                                        <p:cTn id="173" dur="1" fill="hold">
                                          <p:stCondLst>
                                            <p:cond delay="499"/>
                                          </p:stCondLst>
                                        </p:cTn>
                                        <p:tgtEl>
                                          <p:spTgt spid="530451"/>
                                        </p:tgtEl>
                                        <p:attrNameLst>
                                          <p:attrName>style.visibility</p:attrName>
                                        </p:attrNameLst>
                                      </p:cBhvr>
                                      <p:to>
                                        <p:strVal val="hidden"/>
                                      </p:to>
                                    </p:set>
                                  </p:childTnLst>
                                </p:cTn>
                              </p:par>
                              <p:par>
                                <p:cTn id="174" presetID="3" presetClass="exit" presetSubtype="10" fill="hold" grpId="1" nodeType="withEffect">
                                  <p:stCondLst>
                                    <p:cond delay="0"/>
                                  </p:stCondLst>
                                  <p:childTnLst>
                                    <p:animEffect transition="out" filter="blinds(horizontal)">
                                      <p:cBhvr>
                                        <p:cTn id="175" dur="500"/>
                                        <p:tgtEl>
                                          <p:spTgt spid="530448"/>
                                        </p:tgtEl>
                                      </p:cBhvr>
                                    </p:animEffect>
                                    <p:set>
                                      <p:cBhvr>
                                        <p:cTn id="176" dur="1" fill="hold">
                                          <p:stCondLst>
                                            <p:cond delay="499"/>
                                          </p:stCondLst>
                                        </p:cTn>
                                        <p:tgtEl>
                                          <p:spTgt spid="530448"/>
                                        </p:tgtEl>
                                        <p:attrNameLst>
                                          <p:attrName>style.visibility</p:attrName>
                                        </p:attrNameLst>
                                      </p:cBhvr>
                                      <p:to>
                                        <p:strVal val="hidden"/>
                                      </p:to>
                                    </p:set>
                                  </p:childTnLst>
                                </p:cTn>
                              </p:par>
                            </p:childTnLst>
                          </p:cTn>
                        </p:par>
                        <p:par>
                          <p:cTn id="177" fill="hold" nodeType="afterGroup">
                            <p:stCondLst>
                              <p:cond delay="500"/>
                            </p:stCondLst>
                            <p:childTnLst>
                              <p:par>
                                <p:cTn id="178" presetID="3" presetClass="exit" presetSubtype="10" fill="hold" nodeType="afterEffect">
                                  <p:stCondLst>
                                    <p:cond delay="0"/>
                                  </p:stCondLst>
                                  <p:childTnLst>
                                    <p:animEffect transition="out" filter="blinds(horizontal)">
                                      <p:cBhvr>
                                        <p:cTn id="179" dur="500"/>
                                        <p:tgtEl>
                                          <p:spTgt spid="530465"/>
                                        </p:tgtEl>
                                      </p:cBhvr>
                                    </p:animEffect>
                                    <p:set>
                                      <p:cBhvr>
                                        <p:cTn id="180" dur="1" fill="hold">
                                          <p:stCondLst>
                                            <p:cond delay="499"/>
                                          </p:stCondLst>
                                        </p:cTn>
                                        <p:tgtEl>
                                          <p:spTgt spid="530465"/>
                                        </p:tgtEl>
                                        <p:attrNameLst>
                                          <p:attrName>style.visibility</p:attrName>
                                        </p:attrNameLst>
                                      </p:cBhvr>
                                      <p:to>
                                        <p:strVal val="hidden"/>
                                      </p:to>
                                    </p:set>
                                  </p:childTnLst>
                                </p:cTn>
                              </p:par>
                            </p:childTnLst>
                          </p:cTn>
                        </p:par>
                        <p:par>
                          <p:cTn id="181" fill="hold" nodeType="afterGroup">
                            <p:stCondLst>
                              <p:cond delay="1000"/>
                            </p:stCondLst>
                            <p:childTnLst>
                              <p:par>
                                <p:cTn id="182" presetID="3" presetClass="exit" presetSubtype="10" fill="hold" grpId="1" nodeType="afterEffect">
                                  <p:stCondLst>
                                    <p:cond delay="0"/>
                                  </p:stCondLst>
                                  <p:childTnLst>
                                    <p:animEffect transition="out" filter="blinds(horizontal)">
                                      <p:cBhvr>
                                        <p:cTn id="183" dur="500"/>
                                        <p:tgtEl>
                                          <p:spTgt spid="530489"/>
                                        </p:tgtEl>
                                      </p:cBhvr>
                                    </p:animEffect>
                                    <p:set>
                                      <p:cBhvr>
                                        <p:cTn id="184" dur="1" fill="hold">
                                          <p:stCondLst>
                                            <p:cond delay="499"/>
                                          </p:stCondLst>
                                        </p:cTn>
                                        <p:tgtEl>
                                          <p:spTgt spid="530489"/>
                                        </p:tgtEl>
                                        <p:attrNameLst>
                                          <p:attrName>style.visibility</p:attrName>
                                        </p:attrNameLst>
                                      </p:cBhvr>
                                      <p:to>
                                        <p:strVal val="hidden"/>
                                      </p:to>
                                    </p:set>
                                  </p:childTnLst>
                                </p:cTn>
                              </p:par>
                            </p:childTnLst>
                          </p:cTn>
                        </p:par>
                        <p:par>
                          <p:cTn id="185" fill="hold" nodeType="afterGroup">
                            <p:stCondLst>
                              <p:cond delay="1500"/>
                            </p:stCondLst>
                            <p:childTnLst>
                              <p:par>
                                <p:cTn id="186" presetID="3" presetClass="exit" presetSubtype="10" fill="hold" grpId="1" nodeType="afterEffect">
                                  <p:stCondLst>
                                    <p:cond delay="0"/>
                                  </p:stCondLst>
                                  <p:childTnLst>
                                    <p:animEffect transition="out" filter="blinds(horizontal)">
                                      <p:cBhvr>
                                        <p:cTn id="187" dur="500"/>
                                        <p:tgtEl>
                                          <p:spTgt spid="530488"/>
                                        </p:tgtEl>
                                      </p:cBhvr>
                                    </p:animEffect>
                                    <p:set>
                                      <p:cBhvr>
                                        <p:cTn id="188" dur="1" fill="hold">
                                          <p:stCondLst>
                                            <p:cond delay="499"/>
                                          </p:stCondLst>
                                        </p:cTn>
                                        <p:tgtEl>
                                          <p:spTgt spid="530488"/>
                                        </p:tgtEl>
                                        <p:attrNameLst>
                                          <p:attrName>style.visibility</p:attrName>
                                        </p:attrNameLst>
                                      </p:cBhvr>
                                      <p:to>
                                        <p:strVal val="hidden"/>
                                      </p:to>
                                    </p:set>
                                  </p:childTnLst>
                                </p:cTn>
                              </p:par>
                            </p:childTnLst>
                          </p:cTn>
                        </p:par>
                        <p:par>
                          <p:cTn id="189" fill="hold" nodeType="afterGroup">
                            <p:stCondLst>
                              <p:cond delay="2000"/>
                            </p:stCondLst>
                            <p:childTnLst>
                              <p:par>
                                <p:cTn id="190" presetID="3" presetClass="exit" presetSubtype="10" fill="hold" nodeType="afterEffect">
                                  <p:stCondLst>
                                    <p:cond delay="0"/>
                                  </p:stCondLst>
                                  <p:childTnLst>
                                    <p:animEffect transition="out" filter="blinds(horizontal)">
                                      <p:cBhvr>
                                        <p:cTn id="191" dur="500"/>
                                        <p:tgtEl>
                                          <p:spTgt spid="530481"/>
                                        </p:tgtEl>
                                      </p:cBhvr>
                                    </p:animEffect>
                                    <p:set>
                                      <p:cBhvr>
                                        <p:cTn id="192" dur="1" fill="hold">
                                          <p:stCondLst>
                                            <p:cond delay="499"/>
                                          </p:stCondLst>
                                        </p:cTn>
                                        <p:tgtEl>
                                          <p:spTgt spid="530481"/>
                                        </p:tgtEl>
                                        <p:attrNameLst>
                                          <p:attrName>style.visibility</p:attrName>
                                        </p:attrNameLst>
                                      </p:cBhvr>
                                      <p:to>
                                        <p:strVal val="hidden"/>
                                      </p:to>
                                    </p:set>
                                  </p:childTnLst>
                                </p:cTn>
                              </p:par>
                            </p:childTnLst>
                          </p:cTn>
                        </p:par>
                        <p:par>
                          <p:cTn id="193" fill="hold" nodeType="afterGroup">
                            <p:stCondLst>
                              <p:cond delay="2500"/>
                            </p:stCondLst>
                            <p:childTnLst>
                              <p:par>
                                <p:cTn id="194" presetID="3" presetClass="exit" presetSubtype="10" fill="hold" grpId="1" nodeType="afterEffect">
                                  <p:stCondLst>
                                    <p:cond delay="0"/>
                                  </p:stCondLst>
                                  <p:childTnLst>
                                    <p:animEffect transition="out" filter="blinds(horizontal)">
                                      <p:cBhvr>
                                        <p:cTn id="195" dur="500"/>
                                        <p:tgtEl>
                                          <p:spTgt spid="530477"/>
                                        </p:tgtEl>
                                      </p:cBhvr>
                                    </p:animEffect>
                                    <p:set>
                                      <p:cBhvr>
                                        <p:cTn id="196" dur="1" fill="hold">
                                          <p:stCondLst>
                                            <p:cond delay="499"/>
                                          </p:stCondLst>
                                        </p:cTn>
                                        <p:tgtEl>
                                          <p:spTgt spid="530477"/>
                                        </p:tgtEl>
                                        <p:attrNameLst>
                                          <p:attrName>style.visibility</p:attrName>
                                        </p:attrNameLst>
                                      </p:cBhvr>
                                      <p:to>
                                        <p:strVal val="hidden"/>
                                      </p:to>
                                    </p:set>
                                  </p:childTnLst>
                                </p:cTn>
                              </p:par>
                              <p:par>
                                <p:cTn id="197" presetID="3" presetClass="exit" presetSubtype="10" fill="hold" grpId="1" nodeType="withEffect">
                                  <p:stCondLst>
                                    <p:cond delay="0"/>
                                  </p:stCondLst>
                                  <p:childTnLst>
                                    <p:animEffect transition="out" filter="blinds(horizontal)">
                                      <p:cBhvr>
                                        <p:cTn id="198" dur="500"/>
                                        <p:tgtEl>
                                          <p:spTgt spid="530453"/>
                                        </p:tgtEl>
                                      </p:cBhvr>
                                    </p:animEffect>
                                    <p:set>
                                      <p:cBhvr>
                                        <p:cTn id="199" dur="1" fill="hold">
                                          <p:stCondLst>
                                            <p:cond delay="499"/>
                                          </p:stCondLst>
                                        </p:cTn>
                                        <p:tgtEl>
                                          <p:spTgt spid="530453"/>
                                        </p:tgtEl>
                                        <p:attrNameLst>
                                          <p:attrName>style.visibility</p:attrName>
                                        </p:attrNameLst>
                                      </p:cBhvr>
                                      <p:to>
                                        <p:strVal val="hidden"/>
                                      </p:to>
                                    </p:set>
                                  </p:childTnLst>
                                </p:cTn>
                              </p:par>
                            </p:childTnLst>
                          </p:cTn>
                        </p:par>
                        <p:par>
                          <p:cTn id="200" fill="hold" nodeType="afterGroup">
                            <p:stCondLst>
                              <p:cond delay="3000"/>
                            </p:stCondLst>
                            <p:childTnLst>
                              <p:par>
                                <p:cTn id="201" presetID="56" presetClass="path" presetSubtype="0" accel="50000" decel="50000" fill="hold" nodeType="afterEffect">
                                  <p:stCondLst>
                                    <p:cond delay="0"/>
                                  </p:stCondLst>
                                  <p:childTnLst>
                                    <p:animMotion origin="layout" path="M 1.11022E-16 -3.4104E-6 L 0.0809 -0.07399 " pathEditMode="relative" rAng="0" ptsTypes="AA">
                                      <p:cBhvr>
                                        <p:cTn id="202" dur="2000" fill="hold"/>
                                        <p:tgtEl>
                                          <p:spTgt spid="530471"/>
                                        </p:tgtEl>
                                        <p:attrNameLst>
                                          <p:attrName>ppt_x</p:attrName>
                                          <p:attrName>ppt_y</p:attrName>
                                        </p:attrNameLst>
                                      </p:cBhvr>
                                      <p:rCtr x="4045" y="-3699"/>
                                    </p:animMotion>
                                  </p:childTnLst>
                                </p:cTn>
                              </p:par>
                            </p:childTnLst>
                          </p:cTn>
                        </p:par>
                        <p:par>
                          <p:cTn id="203" fill="hold" nodeType="afterGroup">
                            <p:stCondLst>
                              <p:cond delay="5000"/>
                            </p:stCondLst>
                            <p:childTnLst>
                              <p:par>
                                <p:cTn id="204" presetID="56" presetClass="path" presetSubtype="0" accel="50000" decel="50000" fill="hold" nodeType="afterEffect">
                                  <p:stCondLst>
                                    <p:cond delay="0"/>
                                  </p:stCondLst>
                                  <p:childTnLst>
                                    <p:animMotion origin="layout" path="M 3.05556E-6 7.51445E-7 L 0.07882 -0.03861 " pathEditMode="relative" rAng="0" ptsTypes="AA">
                                      <p:cBhvr>
                                        <p:cTn id="205" dur="2000" fill="hold"/>
                                        <p:tgtEl>
                                          <p:spTgt spid="530464"/>
                                        </p:tgtEl>
                                        <p:attrNameLst>
                                          <p:attrName>ppt_x</p:attrName>
                                          <p:attrName>ppt_y</p:attrName>
                                        </p:attrNameLst>
                                      </p:cBhvr>
                                      <p:rCtr x="3941" y="-1942"/>
                                    </p:animMotion>
                                  </p:childTnLst>
                                </p:cTn>
                              </p:par>
                            </p:childTnLst>
                          </p:cTn>
                        </p:par>
                        <p:par>
                          <p:cTn id="206" fill="hold" nodeType="afterGroup">
                            <p:stCondLst>
                              <p:cond delay="7000"/>
                            </p:stCondLst>
                            <p:childTnLst>
                              <p:par>
                                <p:cTn id="207" presetID="39" presetClass="entr" presetSubtype="0" accel="100000" fill="hold" grpId="0" nodeType="afterEffect">
                                  <p:stCondLst>
                                    <p:cond delay="0"/>
                                  </p:stCondLst>
                                  <p:childTnLst>
                                    <p:set>
                                      <p:cBhvr>
                                        <p:cTn id="208" dur="1" fill="hold">
                                          <p:stCondLst>
                                            <p:cond delay="0"/>
                                          </p:stCondLst>
                                        </p:cTn>
                                        <p:tgtEl>
                                          <p:spTgt spid="530490"/>
                                        </p:tgtEl>
                                        <p:attrNameLst>
                                          <p:attrName>style.visibility</p:attrName>
                                        </p:attrNameLst>
                                      </p:cBhvr>
                                      <p:to>
                                        <p:strVal val="visible"/>
                                      </p:to>
                                    </p:set>
                                    <p:anim calcmode="lin" valueType="num">
                                      <p:cBhvr>
                                        <p:cTn id="209" dur="500" fill="hold"/>
                                        <p:tgtEl>
                                          <p:spTgt spid="530490"/>
                                        </p:tgtEl>
                                        <p:attrNameLst>
                                          <p:attrName>ppt_h</p:attrName>
                                        </p:attrNameLst>
                                      </p:cBhvr>
                                      <p:tavLst>
                                        <p:tav tm="0">
                                          <p:val>
                                            <p:strVal val="#ppt_h/20"/>
                                          </p:val>
                                        </p:tav>
                                        <p:tav tm="50000">
                                          <p:val>
                                            <p:strVal val="#ppt_h/20"/>
                                          </p:val>
                                        </p:tav>
                                        <p:tav tm="100000">
                                          <p:val>
                                            <p:strVal val="#ppt_h"/>
                                          </p:val>
                                        </p:tav>
                                      </p:tavLst>
                                    </p:anim>
                                    <p:anim calcmode="lin" valueType="num">
                                      <p:cBhvr>
                                        <p:cTn id="210" dur="500" fill="hold"/>
                                        <p:tgtEl>
                                          <p:spTgt spid="530490"/>
                                        </p:tgtEl>
                                        <p:attrNameLst>
                                          <p:attrName>ppt_w</p:attrName>
                                        </p:attrNameLst>
                                      </p:cBhvr>
                                      <p:tavLst>
                                        <p:tav tm="0">
                                          <p:val>
                                            <p:strVal val="#ppt_w+.3"/>
                                          </p:val>
                                        </p:tav>
                                        <p:tav tm="50000">
                                          <p:val>
                                            <p:strVal val="#ppt_w+.3"/>
                                          </p:val>
                                        </p:tav>
                                        <p:tav tm="100000">
                                          <p:val>
                                            <p:strVal val="#ppt_w"/>
                                          </p:val>
                                        </p:tav>
                                      </p:tavLst>
                                    </p:anim>
                                    <p:anim calcmode="lin" valueType="num">
                                      <p:cBhvr>
                                        <p:cTn id="211" dur="500" fill="hold"/>
                                        <p:tgtEl>
                                          <p:spTgt spid="530490"/>
                                        </p:tgtEl>
                                        <p:attrNameLst>
                                          <p:attrName>ppt_x</p:attrName>
                                        </p:attrNameLst>
                                      </p:cBhvr>
                                      <p:tavLst>
                                        <p:tav tm="0">
                                          <p:val>
                                            <p:strVal val="#ppt_x-.3"/>
                                          </p:val>
                                        </p:tav>
                                        <p:tav tm="50000">
                                          <p:val>
                                            <p:strVal val="#ppt_x"/>
                                          </p:val>
                                        </p:tav>
                                        <p:tav tm="100000">
                                          <p:val>
                                            <p:strVal val="#ppt_x"/>
                                          </p:val>
                                        </p:tav>
                                      </p:tavLst>
                                    </p:anim>
                                    <p:anim calcmode="lin" valueType="num">
                                      <p:cBhvr>
                                        <p:cTn id="212" dur="500" fill="hold"/>
                                        <p:tgtEl>
                                          <p:spTgt spid="530490"/>
                                        </p:tgtEl>
                                        <p:attrNameLst>
                                          <p:attrName>ppt_y</p:attrName>
                                        </p:attrNameLst>
                                      </p:cBhvr>
                                      <p:tavLst>
                                        <p:tav tm="0">
                                          <p:val>
                                            <p:strVal val="#ppt_y"/>
                                          </p:val>
                                        </p:tav>
                                        <p:tav tm="100000">
                                          <p:val>
                                            <p:strVal val="#ppt_y"/>
                                          </p:val>
                                        </p:tav>
                                      </p:tavLst>
                                    </p:anim>
                                  </p:childTnLst>
                                </p:cTn>
                              </p:par>
                              <p:par>
                                <p:cTn id="213" presetID="39" presetClass="entr" presetSubtype="0" accel="100000" fill="hold" grpId="0" nodeType="withEffect">
                                  <p:stCondLst>
                                    <p:cond delay="0"/>
                                  </p:stCondLst>
                                  <p:childTnLst>
                                    <p:set>
                                      <p:cBhvr>
                                        <p:cTn id="214" dur="1" fill="hold">
                                          <p:stCondLst>
                                            <p:cond delay="0"/>
                                          </p:stCondLst>
                                        </p:cTn>
                                        <p:tgtEl>
                                          <p:spTgt spid="530491"/>
                                        </p:tgtEl>
                                        <p:attrNameLst>
                                          <p:attrName>style.visibility</p:attrName>
                                        </p:attrNameLst>
                                      </p:cBhvr>
                                      <p:to>
                                        <p:strVal val="visible"/>
                                      </p:to>
                                    </p:set>
                                    <p:anim calcmode="lin" valueType="num">
                                      <p:cBhvr>
                                        <p:cTn id="215" dur="500" fill="hold"/>
                                        <p:tgtEl>
                                          <p:spTgt spid="530491"/>
                                        </p:tgtEl>
                                        <p:attrNameLst>
                                          <p:attrName>ppt_h</p:attrName>
                                        </p:attrNameLst>
                                      </p:cBhvr>
                                      <p:tavLst>
                                        <p:tav tm="0">
                                          <p:val>
                                            <p:strVal val="#ppt_h/20"/>
                                          </p:val>
                                        </p:tav>
                                        <p:tav tm="50000">
                                          <p:val>
                                            <p:strVal val="#ppt_h/20"/>
                                          </p:val>
                                        </p:tav>
                                        <p:tav tm="100000">
                                          <p:val>
                                            <p:strVal val="#ppt_h"/>
                                          </p:val>
                                        </p:tav>
                                      </p:tavLst>
                                    </p:anim>
                                    <p:anim calcmode="lin" valueType="num">
                                      <p:cBhvr>
                                        <p:cTn id="216" dur="500" fill="hold"/>
                                        <p:tgtEl>
                                          <p:spTgt spid="530491"/>
                                        </p:tgtEl>
                                        <p:attrNameLst>
                                          <p:attrName>ppt_w</p:attrName>
                                        </p:attrNameLst>
                                      </p:cBhvr>
                                      <p:tavLst>
                                        <p:tav tm="0">
                                          <p:val>
                                            <p:strVal val="#ppt_w+.3"/>
                                          </p:val>
                                        </p:tav>
                                        <p:tav tm="50000">
                                          <p:val>
                                            <p:strVal val="#ppt_w+.3"/>
                                          </p:val>
                                        </p:tav>
                                        <p:tav tm="100000">
                                          <p:val>
                                            <p:strVal val="#ppt_w"/>
                                          </p:val>
                                        </p:tav>
                                      </p:tavLst>
                                    </p:anim>
                                    <p:anim calcmode="lin" valueType="num">
                                      <p:cBhvr>
                                        <p:cTn id="217" dur="500" fill="hold"/>
                                        <p:tgtEl>
                                          <p:spTgt spid="530491"/>
                                        </p:tgtEl>
                                        <p:attrNameLst>
                                          <p:attrName>ppt_x</p:attrName>
                                        </p:attrNameLst>
                                      </p:cBhvr>
                                      <p:tavLst>
                                        <p:tav tm="0">
                                          <p:val>
                                            <p:strVal val="#ppt_x-.3"/>
                                          </p:val>
                                        </p:tav>
                                        <p:tav tm="50000">
                                          <p:val>
                                            <p:strVal val="#ppt_x"/>
                                          </p:val>
                                        </p:tav>
                                        <p:tav tm="100000">
                                          <p:val>
                                            <p:strVal val="#ppt_x"/>
                                          </p:val>
                                        </p:tav>
                                      </p:tavLst>
                                    </p:anim>
                                    <p:anim calcmode="lin" valueType="num">
                                      <p:cBhvr>
                                        <p:cTn id="218" dur="500" fill="hold"/>
                                        <p:tgtEl>
                                          <p:spTgt spid="530491"/>
                                        </p:tgtEl>
                                        <p:attrNameLst>
                                          <p:attrName>ppt_y</p:attrName>
                                        </p:attrNameLst>
                                      </p:cBhvr>
                                      <p:tavLst>
                                        <p:tav tm="0">
                                          <p:val>
                                            <p:strVal val="#ppt_y"/>
                                          </p:val>
                                        </p:tav>
                                        <p:tav tm="100000">
                                          <p:val>
                                            <p:strVal val="#ppt_y"/>
                                          </p:val>
                                        </p:tav>
                                      </p:tavLst>
                                    </p:anim>
                                  </p:childTnLst>
                                </p:cTn>
                              </p:par>
                            </p:childTnLst>
                          </p:cTn>
                        </p:par>
                        <p:par>
                          <p:cTn id="219" fill="hold" nodeType="afterGroup">
                            <p:stCondLst>
                              <p:cond delay="7500"/>
                            </p:stCondLst>
                            <p:childTnLst>
                              <p:par>
                                <p:cTn id="220" presetID="39" presetClass="entr" presetSubtype="0" accel="100000" fill="hold" grpId="0" nodeType="afterEffect">
                                  <p:stCondLst>
                                    <p:cond delay="0"/>
                                  </p:stCondLst>
                                  <p:childTnLst>
                                    <p:set>
                                      <p:cBhvr>
                                        <p:cTn id="221" dur="1" fill="hold">
                                          <p:stCondLst>
                                            <p:cond delay="0"/>
                                          </p:stCondLst>
                                        </p:cTn>
                                        <p:tgtEl>
                                          <p:spTgt spid="530492"/>
                                        </p:tgtEl>
                                        <p:attrNameLst>
                                          <p:attrName>style.visibility</p:attrName>
                                        </p:attrNameLst>
                                      </p:cBhvr>
                                      <p:to>
                                        <p:strVal val="visible"/>
                                      </p:to>
                                    </p:set>
                                    <p:anim calcmode="lin" valueType="num">
                                      <p:cBhvr>
                                        <p:cTn id="222" dur="500" fill="hold"/>
                                        <p:tgtEl>
                                          <p:spTgt spid="530492"/>
                                        </p:tgtEl>
                                        <p:attrNameLst>
                                          <p:attrName>ppt_h</p:attrName>
                                        </p:attrNameLst>
                                      </p:cBhvr>
                                      <p:tavLst>
                                        <p:tav tm="0">
                                          <p:val>
                                            <p:strVal val="#ppt_h/20"/>
                                          </p:val>
                                        </p:tav>
                                        <p:tav tm="50000">
                                          <p:val>
                                            <p:strVal val="#ppt_h/20"/>
                                          </p:val>
                                        </p:tav>
                                        <p:tav tm="100000">
                                          <p:val>
                                            <p:strVal val="#ppt_h"/>
                                          </p:val>
                                        </p:tav>
                                      </p:tavLst>
                                    </p:anim>
                                    <p:anim calcmode="lin" valueType="num">
                                      <p:cBhvr>
                                        <p:cTn id="223" dur="500" fill="hold"/>
                                        <p:tgtEl>
                                          <p:spTgt spid="530492"/>
                                        </p:tgtEl>
                                        <p:attrNameLst>
                                          <p:attrName>ppt_w</p:attrName>
                                        </p:attrNameLst>
                                      </p:cBhvr>
                                      <p:tavLst>
                                        <p:tav tm="0">
                                          <p:val>
                                            <p:strVal val="#ppt_w+.3"/>
                                          </p:val>
                                        </p:tav>
                                        <p:tav tm="50000">
                                          <p:val>
                                            <p:strVal val="#ppt_w+.3"/>
                                          </p:val>
                                        </p:tav>
                                        <p:tav tm="100000">
                                          <p:val>
                                            <p:strVal val="#ppt_w"/>
                                          </p:val>
                                        </p:tav>
                                      </p:tavLst>
                                    </p:anim>
                                    <p:anim calcmode="lin" valueType="num">
                                      <p:cBhvr>
                                        <p:cTn id="224" dur="500" fill="hold"/>
                                        <p:tgtEl>
                                          <p:spTgt spid="530492"/>
                                        </p:tgtEl>
                                        <p:attrNameLst>
                                          <p:attrName>ppt_x</p:attrName>
                                        </p:attrNameLst>
                                      </p:cBhvr>
                                      <p:tavLst>
                                        <p:tav tm="0">
                                          <p:val>
                                            <p:strVal val="#ppt_x-.3"/>
                                          </p:val>
                                        </p:tav>
                                        <p:tav tm="50000">
                                          <p:val>
                                            <p:strVal val="#ppt_x"/>
                                          </p:val>
                                        </p:tav>
                                        <p:tav tm="100000">
                                          <p:val>
                                            <p:strVal val="#ppt_x"/>
                                          </p:val>
                                        </p:tav>
                                      </p:tavLst>
                                    </p:anim>
                                    <p:anim calcmode="lin" valueType="num">
                                      <p:cBhvr>
                                        <p:cTn id="225" dur="500" fill="hold"/>
                                        <p:tgtEl>
                                          <p:spTgt spid="530492"/>
                                        </p:tgtEl>
                                        <p:attrNameLst>
                                          <p:attrName>ppt_y</p:attrName>
                                        </p:attrNameLst>
                                      </p:cBhvr>
                                      <p:tavLst>
                                        <p:tav tm="0">
                                          <p:val>
                                            <p:strVal val="#ppt_y"/>
                                          </p:val>
                                        </p:tav>
                                        <p:tav tm="100000">
                                          <p:val>
                                            <p:strVal val="#ppt_y"/>
                                          </p:val>
                                        </p:tav>
                                      </p:tavLst>
                                    </p:anim>
                                  </p:childTnLst>
                                </p:cTn>
                              </p:par>
                              <p:par>
                                <p:cTn id="226" presetID="39" presetClass="entr" presetSubtype="0" accel="100000" fill="hold" grpId="0" nodeType="withEffect">
                                  <p:stCondLst>
                                    <p:cond delay="0"/>
                                  </p:stCondLst>
                                  <p:childTnLst>
                                    <p:set>
                                      <p:cBhvr>
                                        <p:cTn id="227" dur="1" fill="hold">
                                          <p:stCondLst>
                                            <p:cond delay="0"/>
                                          </p:stCondLst>
                                        </p:cTn>
                                        <p:tgtEl>
                                          <p:spTgt spid="530494"/>
                                        </p:tgtEl>
                                        <p:attrNameLst>
                                          <p:attrName>style.visibility</p:attrName>
                                        </p:attrNameLst>
                                      </p:cBhvr>
                                      <p:to>
                                        <p:strVal val="visible"/>
                                      </p:to>
                                    </p:set>
                                    <p:anim calcmode="lin" valueType="num">
                                      <p:cBhvr>
                                        <p:cTn id="228" dur="500" fill="hold"/>
                                        <p:tgtEl>
                                          <p:spTgt spid="530494"/>
                                        </p:tgtEl>
                                        <p:attrNameLst>
                                          <p:attrName>ppt_h</p:attrName>
                                        </p:attrNameLst>
                                      </p:cBhvr>
                                      <p:tavLst>
                                        <p:tav tm="0">
                                          <p:val>
                                            <p:strVal val="#ppt_h/20"/>
                                          </p:val>
                                        </p:tav>
                                        <p:tav tm="50000">
                                          <p:val>
                                            <p:strVal val="#ppt_h/20"/>
                                          </p:val>
                                        </p:tav>
                                        <p:tav tm="100000">
                                          <p:val>
                                            <p:strVal val="#ppt_h"/>
                                          </p:val>
                                        </p:tav>
                                      </p:tavLst>
                                    </p:anim>
                                    <p:anim calcmode="lin" valueType="num">
                                      <p:cBhvr>
                                        <p:cTn id="229" dur="500" fill="hold"/>
                                        <p:tgtEl>
                                          <p:spTgt spid="530494"/>
                                        </p:tgtEl>
                                        <p:attrNameLst>
                                          <p:attrName>ppt_w</p:attrName>
                                        </p:attrNameLst>
                                      </p:cBhvr>
                                      <p:tavLst>
                                        <p:tav tm="0">
                                          <p:val>
                                            <p:strVal val="#ppt_w+.3"/>
                                          </p:val>
                                        </p:tav>
                                        <p:tav tm="50000">
                                          <p:val>
                                            <p:strVal val="#ppt_w+.3"/>
                                          </p:val>
                                        </p:tav>
                                        <p:tav tm="100000">
                                          <p:val>
                                            <p:strVal val="#ppt_w"/>
                                          </p:val>
                                        </p:tav>
                                      </p:tavLst>
                                    </p:anim>
                                    <p:anim calcmode="lin" valueType="num">
                                      <p:cBhvr>
                                        <p:cTn id="230" dur="500" fill="hold"/>
                                        <p:tgtEl>
                                          <p:spTgt spid="530494"/>
                                        </p:tgtEl>
                                        <p:attrNameLst>
                                          <p:attrName>ppt_x</p:attrName>
                                        </p:attrNameLst>
                                      </p:cBhvr>
                                      <p:tavLst>
                                        <p:tav tm="0">
                                          <p:val>
                                            <p:strVal val="#ppt_x-.3"/>
                                          </p:val>
                                        </p:tav>
                                        <p:tav tm="50000">
                                          <p:val>
                                            <p:strVal val="#ppt_x"/>
                                          </p:val>
                                        </p:tav>
                                        <p:tav tm="100000">
                                          <p:val>
                                            <p:strVal val="#ppt_x"/>
                                          </p:val>
                                        </p:tav>
                                      </p:tavLst>
                                    </p:anim>
                                    <p:anim calcmode="lin" valueType="num">
                                      <p:cBhvr>
                                        <p:cTn id="231" dur="500" fill="hold"/>
                                        <p:tgtEl>
                                          <p:spTgt spid="530494"/>
                                        </p:tgtEl>
                                        <p:attrNameLst>
                                          <p:attrName>ppt_y</p:attrName>
                                        </p:attrNameLst>
                                      </p:cBhvr>
                                      <p:tavLst>
                                        <p:tav tm="0">
                                          <p:val>
                                            <p:strVal val="#ppt_y"/>
                                          </p:val>
                                        </p:tav>
                                        <p:tav tm="100000">
                                          <p:val>
                                            <p:strVal val="#ppt_y"/>
                                          </p:val>
                                        </p:tav>
                                      </p:tavLst>
                                    </p:anim>
                                  </p:childTnLst>
                                </p:cTn>
                              </p:par>
                            </p:childTnLst>
                          </p:cTn>
                        </p:par>
                        <p:par>
                          <p:cTn id="232" fill="hold" nodeType="afterGroup">
                            <p:stCondLst>
                              <p:cond delay="8000"/>
                            </p:stCondLst>
                            <p:childTnLst>
                              <p:par>
                                <p:cTn id="233" presetID="18" presetClass="entr" presetSubtype="12" fill="hold" grpId="0" nodeType="afterEffect">
                                  <p:stCondLst>
                                    <p:cond delay="0"/>
                                  </p:stCondLst>
                                  <p:childTnLst>
                                    <p:set>
                                      <p:cBhvr>
                                        <p:cTn id="234" dur="1" fill="hold">
                                          <p:stCondLst>
                                            <p:cond delay="0"/>
                                          </p:stCondLst>
                                        </p:cTn>
                                        <p:tgtEl>
                                          <p:spTgt spid="530497"/>
                                        </p:tgtEl>
                                        <p:attrNameLst>
                                          <p:attrName>style.visibility</p:attrName>
                                        </p:attrNameLst>
                                      </p:cBhvr>
                                      <p:to>
                                        <p:strVal val="visible"/>
                                      </p:to>
                                    </p:set>
                                    <p:animEffect transition="in" filter="strips(downLeft)">
                                      <p:cBhvr>
                                        <p:cTn id="235" dur="500"/>
                                        <p:tgtEl>
                                          <p:spTgt spid="530497"/>
                                        </p:tgtEl>
                                      </p:cBhvr>
                                    </p:animEffect>
                                  </p:childTnLst>
                                </p:cTn>
                              </p:par>
                              <p:par>
                                <p:cTn id="236" presetID="18" presetClass="entr" presetSubtype="12" fill="hold" grpId="0" nodeType="withEffect">
                                  <p:stCondLst>
                                    <p:cond delay="0"/>
                                  </p:stCondLst>
                                  <p:childTnLst>
                                    <p:set>
                                      <p:cBhvr>
                                        <p:cTn id="237" dur="1" fill="hold">
                                          <p:stCondLst>
                                            <p:cond delay="0"/>
                                          </p:stCondLst>
                                        </p:cTn>
                                        <p:tgtEl>
                                          <p:spTgt spid="530495"/>
                                        </p:tgtEl>
                                        <p:attrNameLst>
                                          <p:attrName>style.visibility</p:attrName>
                                        </p:attrNameLst>
                                      </p:cBhvr>
                                      <p:to>
                                        <p:strVal val="visible"/>
                                      </p:to>
                                    </p:set>
                                    <p:animEffect transition="in" filter="strips(downLeft)">
                                      <p:cBhvr>
                                        <p:cTn id="238" dur="500"/>
                                        <p:tgtEl>
                                          <p:spTgt spid="530495"/>
                                        </p:tgtEl>
                                      </p:cBhvr>
                                    </p:animEffect>
                                  </p:childTnLst>
                                </p:cTn>
                              </p:par>
                            </p:childTnLst>
                          </p:cTn>
                        </p:par>
                        <p:par>
                          <p:cTn id="239" fill="hold" nodeType="afterGroup">
                            <p:stCondLst>
                              <p:cond delay="8500"/>
                            </p:stCondLst>
                            <p:childTnLst>
                              <p:par>
                                <p:cTn id="240" presetID="2" presetClass="entr" presetSubtype="4" fill="hold" nodeType="afterEffect">
                                  <p:stCondLst>
                                    <p:cond delay="0"/>
                                  </p:stCondLst>
                                  <p:childTnLst>
                                    <p:set>
                                      <p:cBhvr>
                                        <p:cTn id="241" dur="1" fill="hold">
                                          <p:stCondLst>
                                            <p:cond delay="0"/>
                                          </p:stCondLst>
                                        </p:cTn>
                                        <p:tgtEl>
                                          <p:spTgt spid="530498"/>
                                        </p:tgtEl>
                                        <p:attrNameLst>
                                          <p:attrName>style.visibility</p:attrName>
                                        </p:attrNameLst>
                                      </p:cBhvr>
                                      <p:to>
                                        <p:strVal val="visible"/>
                                      </p:to>
                                    </p:set>
                                    <p:anim calcmode="lin" valueType="num">
                                      <p:cBhvr additive="base">
                                        <p:cTn id="242" dur="500" fill="hold"/>
                                        <p:tgtEl>
                                          <p:spTgt spid="530498"/>
                                        </p:tgtEl>
                                        <p:attrNameLst>
                                          <p:attrName>ppt_x</p:attrName>
                                        </p:attrNameLst>
                                      </p:cBhvr>
                                      <p:tavLst>
                                        <p:tav tm="0">
                                          <p:val>
                                            <p:strVal val="#ppt_x"/>
                                          </p:val>
                                        </p:tav>
                                        <p:tav tm="100000">
                                          <p:val>
                                            <p:strVal val="#ppt_x"/>
                                          </p:val>
                                        </p:tav>
                                      </p:tavLst>
                                    </p:anim>
                                    <p:anim calcmode="lin" valueType="num">
                                      <p:cBhvr additive="base">
                                        <p:cTn id="243" dur="500" fill="hold"/>
                                        <p:tgtEl>
                                          <p:spTgt spid="530498"/>
                                        </p:tgtEl>
                                        <p:attrNameLst>
                                          <p:attrName>ppt_y</p:attrName>
                                        </p:attrNameLst>
                                      </p:cBhvr>
                                      <p:tavLst>
                                        <p:tav tm="0">
                                          <p:val>
                                            <p:strVal val="1+#ppt_h/2"/>
                                          </p:val>
                                        </p:tav>
                                        <p:tav tm="100000">
                                          <p:val>
                                            <p:strVal val="#ppt_y"/>
                                          </p:val>
                                        </p:tav>
                                      </p:tavLst>
                                    </p:anim>
                                  </p:childTnLst>
                                </p:cTn>
                              </p:par>
                            </p:childTnLst>
                          </p:cTn>
                        </p:par>
                      </p:childTnLst>
                    </p:cTn>
                  </p:par>
                  <p:par>
                    <p:cTn id="244" fill="hold" nodeType="clickPar">
                      <p:stCondLst>
                        <p:cond delay="indefinite"/>
                      </p:stCondLst>
                      <p:childTnLst>
                        <p:par>
                          <p:cTn id="245" fill="hold" nodeType="withGroup">
                            <p:stCondLst>
                              <p:cond delay="0"/>
                            </p:stCondLst>
                            <p:childTnLst>
                              <p:par>
                                <p:cTn id="246" presetID="39" presetClass="entr" presetSubtype="0" accel="100000" fill="hold" grpId="0" nodeType="clickEffect">
                                  <p:stCondLst>
                                    <p:cond delay="0"/>
                                  </p:stCondLst>
                                  <p:childTnLst>
                                    <p:set>
                                      <p:cBhvr>
                                        <p:cTn id="247" dur="1" fill="hold">
                                          <p:stCondLst>
                                            <p:cond delay="0"/>
                                          </p:stCondLst>
                                        </p:cTn>
                                        <p:tgtEl>
                                          <p:spTgt spid="11"/>
                                        </p:tgtEl>
                                        <p:attrNameLst>
                                          <p:attrName>style.visibility</p:attrName>
                                        </p:attrNameLst>
                                      </p:cBhvr>
                                      <p:to>
                                        <p:strVal val="visible"/>
                                      </p:to>
                                    </p:set>
                                    <p:anim calcmode="lin" valueType="num">
                                      <p:cBhvr>
                                        <p:cTn id="248" dur="300" fill="hold"/>
                                        <p:tgtEl>
                                          <p:spTgt spid="11"/>
                                        </p:tgtEl>
                                        <p:attrNameLst>
                                          <p:attrName>ppt_h</p:attrName>
                                        </p:attrNameLst>
                                      </p:cBhvr>
                                      <p:tavLst>
                                        <p:tav tm="0">
                                          <p:val>
                                            <p:strVal val="#ppt_h/20"/>
                                          </p:val>
                                        </p:tav>
                                        <p:tav tm="50000">
                                          <p:val>
                                            <p:strVal val="#ppt_h/20"/>
                                          </p:val>
                                        </p:tav>
                                        <p:tav tm="100000">
                                          <p:val>
                                            <p:strVal val="#ppt_h"/>
                                          </p:val>
                                        </p:tav>
                                      </p:tavLst>
                                    </p:anim>
                                    <p:anim calcmode="lin" valueType="num">
                                      <p:cBhvr>
                                        <p:cTn id="249" dur="300" fill="hold"/>
                                        <p:tgtEl>
                                          <p:spTgt spid="11"/>
                                        </p:tgtEl>
                                        <p:attrNameLst>
                                          <p:attrName>ppt_w</p:attrName>
                                        </p:attrNameLst>
                                      </p:cBhvr>
                                      <p:tavLst>
                                        <p:tav tm="0">
                                          <p:val>
                                            <p:strVal val="#ppt_w+.3"/>
                                          </p:val>
                                        </p:tav>
                                        <p:tav tm="50000">
                                          <p:val>
                                            <p:strVal val="#ppt_w+.3"/>
                                          </p:val>
                                        </p:tav>
                                        <p:tav tm="100000">
                                          <p:val>
                                            <p:strVal val="#ppt_w"/>
                                          </p:val>
                                        </p:tav>
                                      </p:tavLst>
                                    </p:anim>
                                    <p:anim calcmode="lin" valueType="num">
                                      <p:cBhvr>
                                        <p:cTn id="250" dur="300" fill="hold"/>
                                        <p:tgtEl>
                                          <p:spTgt spid="11"/>
                                        </p:tgtEl>
                                        <p:attrNameLst>
                                          <p:attrName>ppt_x</p:attrName>
                                        </p:attrNameLst>
                                      </p:cBhvr>
                                      <p:tavLst>
                                        <p:tav tm="0">
                                          <p:val>
                                            <p:strVal val="#ppt_x-.3"/>
                                          </p:val>
                                        </p:tav>
                                        <p:tav tm="50000">
                                          <p:val>
                                            <p:strVal val="#ppt_x"/>
                                          </p:val>
                                        </p:tav>
                                        <p:tav tm="100000">
                                          <p:val>
                                            <p:strVal val="#ppt_x"/>
                                          </p:val>
                                        </p:tav>
                                      </p:tavLst>
                                    </p:anim>
                                    <p:anim calcmode="lin" valueType="num">
                                      <p:cBhvr>
                                        <p:cTn id="251" dur="3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2" restart="whenNotActive" fill="hold" evtFilter="cancelBubble" nodeType="interactiveSeq">
                <p:stCondLst>
                  <p:cond evt="onClick" delay="0">
                    <p:tgtEl>
                      <p:spTgt spid="530436"/>
                    </p:tgtEl>
                  </p:cond>
                </p:stCondLst>
                <p:endSync evt="end" delay="0">
                  <p:rtn val="all"/>
                </p:endSync>
                <p:childTnLst>
                  <p:par>
                    <p:cTn id="253" fill="hold" nodeType="clickPar">
                      <p:stCondLst>
                        <p:cond delay="0"/>
                      </p:stCondLst>
                      <p:childTnLst>
                        <p:par>
                          <p:cTn id="254" fill="hold" nodeType="withGroup">
                            <p:stCondLst>
                              <p:cond delay="0"/>
                            </p:stCondLst>
                            <p:childTnLst>
                              <p:par>
                                <p:cTn id="255" presetID="2" presetClass="mediacall" presetSubtype="0" fill="hold" nodeType="clickEffect">
                                  <p:stCondLst>
                                    <p:cond delay="0"/>
                                  </p:stCondLst>
                                  <p:childTnLst>
                                    <p:cmd type="call" cmd="togglePause">
                                      <p:cBhvr>
                                        <p:cTn id="256" dur="1" fill="hold"/>
                                        <p:tgtEl>
                                          <p:spTgt spid="530436"/>
                                        </p:tgtEl>
                                      </p:cBhvr>
                                    </p:cmd>
                                  </p:childTnLst>
                                </p:cTn>
                              </p:par>
                            </p:childTnLst>
                          </p:cTn>
                        </p:par>
                      </p:childTnLst>
                    </p:cTn>
                  </p:par>
                </p:childTnLst>
              </p:cTn>
              <p:nextCondLst>
                <p:cond evt="onClick" delay="0">
                  <p:tgtEl>
                    <p:spTgt spid="530436"/>
                  </p:tgtEl>
                </p:cond>
              </p:nextCondLst>
            </p:seq>
            <p:video fullScrn="1">
              <p:cMediaNode>
                <p:cTn id="257" fill="hold" display="0">
                  <p:stCondLst>
                    <p:cond delay="indefinite"/>
                  </p:stCondLst>
                  <p:endCondLst>
                    <p:cond evt="onNext" delay="0">
                      <p:tgtEl>
                        <p:sldTgt/>
                      </p:tgtEl>
                    </p:cond>
                    <p:cond evt="onPrev" delay="0">
                      <p:tgtEl>
                        <p:sldTgt/>
                      </p:tgtEl>
                    </p:cond>
                  </p:endCondLst>
                </p:cTn>
                <p:tgtEl>
                  <p:spTgt spid="530436"/>
                </p:tgtEl>
              </p:cMediaNode>
            </p:video>
            <p:seq concurrent="1" nextAc="seek">
              <p:cTn id="258" restart="whenNotActive" fill="hold" evtFilter="cancelBubble" nodeType="interactiveSeq">
                <p:stCondLst>
                  <p:cond evt="onClick" delay="0">
                    <p:tgtEl>
                      <p:spTgt spid="530487"/>
                    </p:tgtEl>
                  </p:cond>
                </p:stCondLst>
                <p:endSync evt="end" delay="0">
                  <p:rtn val="all"/>
                </p:endSync>
                <p:childTnLst>
                  <p:par>
                    <p:cTn id="259" fill="hold" nodeType="clickPar">
                      <p:stCondLst>
                        <p:cond delay="0"/>
                      </p:stCondLst>
                      <p:childTnLst>
                        <p:par>
                          <p:cTn id="260" fill="hold" nodeType="withGroup">
                            <p:stCondLst>
                              <p:cond delay="0"/>
                            </p:stCondLst>
                            <p:childTnLst>
                              <p:par>
                                <p:cTn id="261" presetID="2" presetClass="mediacall" presetSubtype="0" fill="hold" nodeType="clickEffect">
                                  <p:stCondLst>
                                    <p:cond delay="0"/>
                                  </p:stCondLst>
                                  <p:childTnLst>
                                    <p:cmd type="call" cmd="togglePause">
                                      <p:cBhvr>
                                        <p:cTn id="262" dur="1" fill="hold"/>
                                        <p:tgtEl>
                                          <p:spTgt spid="530487"/>
                                        </p:tgtEl>
                                      </p:cBhvr>
                                    </p:cmd>
                                  </p:childTnLst>
                                </p:cTn>
                              </p:par>
                            </p:childTnLst>
                          </p:cTn>
                        </p:par>
                      </p:childTnLst>
                    </p:cTn>
                  </p:par>
                </p:childTnLst>
              </p:cTn>
              <p:nextCondLst>
                <p:cond evt="onClick" delay="0">
                  <p:tgtEl>
                    <p:spTgt spid="530487"/>
                  </p:tgtEl>
                </p:cond>
              </p:nextCondLst>
            </p:seq>
            <p:video fullScrn="1">
              <p:cMediaNode>
                <p:cTn id="263" fill="hold" display="0">
                  <p:stCondLst>
                    <p:cond delay="indefinite"/>
                  </p:stCondLst>
                  <p:endCondLst>
                    <p:cond evt="onNext" delay="0">
                      <p:tgtEl>
                        <p:sldTgt/>
                      </p:tgtEl>
                    </p:cond>
                    <p:cond evt="onPrev" delay="0">
                      <p:tgtEl>
                        <p:sldTgt/>
                      </p:tgtEl>
                    </p:cond>
                  </p:endCondLst>
                </p:cTn>
                <p:tgtEl>
                  <p:spTgt spid="530487"/>
                </p:tgtEl>
              </p:cMediaNode>
            </p:video>
            <p:seq concurrent="1" nextAc="seek">
              <p:cTn id="264" restart="whenNotActive" fill="hold" evtFilter="cancelBubble" nodeType="interactiveSeq">
                <p:stCondLst>
                  <p:cond evt="onClick" delay="0">
                    <p:tgtEl>
                      <p:spTgt spid="530498"/>
                    </p:tgtEl>
                  </p:cond>
                </p:stCondLst>
                <p:endSync evt="end" delay="0">
                  <p:rtn val="all"/>
                </p:endSync>
                <p:childTnLst>
                  <p:par>
                    <p:cTn id="265" fill="hold" nodeType="clickPar">
                      <p:stCondLst>
                        <p:cond delay="0"/>
                      </p:stCondLst>
                      <p:childTnLst>
                        <p:par>
                          <p:cTn id="266" fill="hold" nodeType="withGroup">
                            <p:stCondLst>
                              <p:cond delay="0"/>
                            </p:stCondLst>
                            <p:childTnLst>
                              <p:par>
                                <p:cTn id="267" presetID="2" presetClass="mediacall" presetSubtype="0" fill="hold" nodeType="clickEffect">
                                  <p:stCondLst>
                                    <p:cond delay="0"/>
                                  </p:stCondLst>
                                  <p:childTnLst>
                                    <p:cmd type="call" cmd="togglePause">
                                      <p:cBhvr>
                                        <p:cTn id="268" dur="1" fill="hold"/>
                                        <p:tgtEl>
                                          <p:spTgt spid="530498"/>
                                        </p:tgtEl>
                                      </p:cBhvr>
                                    </p:cmd>
                                  </p:childTnLst>
                                </p:cTn>
                              </p:par>
                            </p:childTnLst>
                          </p:cTn>
                        </p:par>
                      </p:childTnLst>
                    </p:cTn>
                  </p:par>
                </p:childTnLst>
              </p:cTn>
              <p:nextCondLst>
                <p:cond evt="onClick" delay="0">
                  <p:tgtEl>
                    <p:spTgt spid="530498"/>
                  </p:tgtEl>
                </p:cond>
              </p:nextCondLst>
            </p:seq>
            <p:video fullScrn="1">
              <p:cMediaNode>
                <p:cTn id="269" fill="hold" display="0">
                  <p:stCondLst>
                    <p:cond delay="indefinite"/>
                  </p:stCondLst>
                  <p:endCondLst>
                    <p:cond evt="onNext" delay="0">
                      <p:tgtEl>
                        <p:sldTgt/>
                      </p:tgtEl>
                    </p:cond>
                    <p:cond evt="onPrev" delay="0">
                      <p:tgtEl>
                        <p:sldTgt/>
                      </p:tgtEl>
                    </p:cond>
                  </p:endCondLst>
                </p:cTn>
                <p:tgtEl>
                  <p:spTgt spid="530498"/>
                </p:tgtEl>
              </p:cMediaNode>
            </p:video>
          </p:childTnLst>
        </p:cTn>
      </p:par>
    </p:tnLst>
    <p:bldLst>
      <p:bldP spid="530434" grpId="0" animBg="1"/>
      <p:bldP spid="530440" grpId="0" animBg="1"/>
      <p:bldP spid="530448" grpId="0" animBg="1"/>
      <p:bldP spid="530448" grpId="1" animBg="1"/>
      <p:bldP spid="530449" grpId="0" animBg="1"/>
      <p:bldP spid="530450" grpId="0" animBg="1"/>
      <p:bldP spid="530451" grpId="0" animBg="1"/>
      <p:bldP spid="530451" grpId="1" animBg="1"/>
      <p:bldP spid="530452" grpId="0" animBg="1"/>
      <p:bldP spid="530453" grpId="0" animBg="1"/>
      <p:bldP spid="530453" grpId="1" animBg="1"/>
      <p:bldP spid="530475" grpId="0" animBg="1"/>
      <p:bldP spid="530476" grpId="0" animBg="1"/>
      <p:bldP spid="530477" grpId="0" animBg="1"/>
      <p:bldP spid="530477" grpId="1" animBg="1"/>
      <p:bldP spid="530488" grpId="0" animBg="1"/>
      <p:bldP spid="530488" grpId="1" animBg="1"/>
      <p:bldP spid="530489" grpId="0" animBg="1"/>
      <p:bldP spid="530489" grpId="1" animBg="1"/>
      <p:bldP spid="530490" grpId="0" animBg="1"/>
      <p:bldP spid="530491" grpId="0" animBg="1"/>
      <p:bldP spid="530492" grpId="0" animBg="1"/>
      <p:bldP spid="530494" grpId="0" animBg="1"/>
      <p:bldP spid="530495" grpId="0" animBg="1"/>
      <p:bldP spid="530497"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ChangeArrowheads="1"/>
          </p:cNvSpPr>
          <p:nvPr/>
        </p:nvSpPr>
        <p:spPr bwMode="auto">
          <a:xfrm flipH="1">
            <a:off x="2987675" y="981075"/>
            <a:ext cx="3671888" cy="2663825"/>
          </a:xfrm>
          <a:prstGeom prst="rect">
            <a:avLst/>
          </a:prstGeom>
          <a:gradFill rotWithShape="1">
            <a:gsLst>
              <a:gs pos="0">
                <a:srgbClr val="99CCFF"/>
              </a:gs>
              <a:gs pos="100000">
                <a:srgbClr val="99CCFF">
                  <a:gamma/>
                  <a:shade val="57647"/>
                  <a:invGamma/>
                </a:srgbClr>
              </a:gs>
            </a:gsLst>
            <a:lin ang="5400000" scaled="1"/>
          </a:gradFill>
          <a:ln>
            <a:noFill/>
          </a:ln>
          <a:effectLst/>
          <a:scene3d>
            <a:camera prst="legacyObliqueTopRight"/>
            <a:lightRig rig="legacyFlat3" dir="b"/>
          </a:scene3d>
          <a:sp3d extrusionH="49200" prstMaterial="legacyMatte">
            <a:bevelT w="13500" h="13500" prst="angle"/>
            <a:bevelB w="13500" h="13500" prst="angle"/>
            <a:extrusionClr>
              <a:srgbClr val="99CCFF"/>
            </a:extrusionClr>
            <a:contourClr>
              <a:srgbClr val="99CCFF"/>
            </a:contour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8000" anchor="ctr">
            <a:flatTx/>
          </a:bodyPr>
          <a:lstStyle/>
          <a:p>
            <a:endParaRPr lang="en-US" altLang="en-US" sz="2800" b="1">
              <a:latin typeface="Arial" panose="020B0604020202020204" pitchFamily="34" charset="0"/>
            </a:endParaRPr>
          </a:p>
        </p:txBody>
      </p:sp>
      <p:sp>
        <p:nvSpPr>
          <p:cNvPr id="532483" name="Rectangle 3"/>
          <p:cNvSpPr>
            <a:spLocks noGrp="1" noChangeArrowheads="1"/>
          </p:cNvSpPr>
          <p:nvPr>
            <p:ph type="title"/>
          </p:nvPr>
        </p:nvSpPr>
        <p:spPr>
          <a:xfrm>
            <a:off x="719013" y="260648"/>
            <a:ext cx="8245475" cy="498475"/>
          </a:xfrm>
        </p:spPr>
        <p:txBody>
          <a:bodyPr/>
          <a:lstStyle/>
          <a:p>
            <a:r>
              <a:rPr lang="en-US" altLang="en-US" dirty="0" err="1"/>
              <a:t>Thay</a:t>
            </a:r>
            <a:r>
              <a:rPr lang="en-US" altLang="en-US" dirty="0"/>
              <a:t> </a:t>
            </a:r>
            <a:r>
              <a:rPr lang="en-US" altLang="en-US" dirty="0" err="1"/>
              <a:t>thế</a:t>
            </a:r>
            <a:r>
              <a:rPr lang="en-US" altLang="en-US" dirty="0"/>
              <a:t> </a:t>
            </a:r>
            <a:r>
              <a:rPr lang="en-US" altLang="en-US" dirty="0" err="1"/>
              <a:t>tác</a:t>
            </a:r>
            <a:r>
              <a:rPr lang="en-US" altLang="en-US" dirty="0"/>
              <a:t> </a:t>
            </a:r>
            <a:r>
              <a:rPr lang="en-US" altLang="en-US" dirty="0" err="1"/>
              <a:t>vụ</a:t>
            </a:r>
            <a:r>
              <a:rPr lang="en-US" altLang="en-US" dirty="0"/>
              <a:t> </a:t>
            </a:r>
            <a:r>
              <a:rPr lang="en-US" altLang="en-US" dirty="0" err="1"/>
              <a:t>thực</a:t>
            </a:r>
            <a:r>
              <a:rPr lang="en-US" altLang="en-US" dirty="0"/>
              <a:t> </a:t>
            </a:r>
            <a:r>
              <a:rPr lang="en-US" altLang="en-US" dirty="0" err="1"/>
              <a:t>hiện</a:t>
            </a:r>
            <a:endParaRPr lang="en-US" altLang="en-US" dirty="0"/>
          </a:p>
        </p:txBody>
      </p:sp>
      <p:pic>
        <p:nvPicPr>
          <p:cNvPr id="532484" name="XemChiTietSach.avi">
            <a:hlinkClick r:id="" action="ppaction://media"/>
          </p:cNvPr>
          <p:cNvPicPr>
            <a:picLocks noGrp="1" noRot="1" noChangeAspect="1" noChangeArrowheads="1"/>
          </p:cNvPicPr>
          <p:nvPr>
            <p:ph sz="half" idx="1"/>
            <a:videoFile r:link="rId2"/>
          </p:nvPr>
        </p:nvPicPr>
        <p:blipFill>
          <a:blip r:embed="rId6">
            <a:extLst>
              <a:ext uri="{28A0092B-C50C-407E-A947-70E740481C1C}">
                <a14:useLocalDpi xmlns:a14="http://schemas.microsoft.com/office/drawing/2010/main" val="0"/>
              </a:ext>
            </a:extLst>
          </a:blip>
          <a:srcRect/>
          <a:stretch>
            <a:fillRect/>
          </a:stretch>
        </p:blipFill>
        <p:spPr>
          <a:xfrm>
            <a:off x="7451725" y="1268413"/>
            <a:ext cx="1441450" cy="2305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32485" name="XemChiTietSach.avi">
            <a:hlinkClick r:id="" action="ppaction://media"/>
          </p:cNvPr>
          <p:cNvPicPr>
            <a:picLocks noGrp="1" noRot="1" noChangeAspect="1" noChangeArrowheads="1"/>
          </p:cNvPicPr>
          <p:nvPr>
            <p:ph sz="quarter" idx="2"/>
            <a:videoFile r:link="rId2"/>
          </p:nvPr>
        </p:nvPicPr>
        <p:blipFill>
          <a:blip r:embed="rId6">
            <a:extLst>
              <a:ext uri="{28A0092B-C50C-407E-A947-70E740481C1C}">
                <a14:useLocalDpi xmlns:a14="http://schemas.microsoft.com/office/drawing/2010/main" val="0"/>
              </a:ext>
            </a:extLst>
          </a:blip>
          <a:srcRect/>
          <a:stretch>
            <a:fillRect/>
          </a:stretch>
        </p:blipFill>
        <p:spPr>
          <a:xfrm>
            <a:off x="1116013" y="1484313"/>
            <a:ext cx="1511300" cy="12954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532486" name="Group 6"/>
          <p:cNvGrpSpPr>
            <a:grpSpLocks/>
          </p:cNvGrpSpPr>
          <p:nvPr/>
        </p:nvGrpSpPr>
        <p:grpSpPr bwMode="auto">
          <a:xfrm>
            <a:off x="-36513" y="1828800"/>
            <a:ext cx="1239838" cy="1168400"/>
            <a:chOff x="-23" y="1152"/>
            <a:chExt cx="781" cy="736"/>
          </a:xfrm>
        </p:grpSpPr>
        <p:pic>
          <p:nvPicPr>
            <p:cNvPr id="532487" name="Picture 7" descr="receptionist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 y="1152"/>
              <a:ext cx="416" cy="499"/>
            </a:xfrm>
            <a:prstGeom prst="rect">
              <a:avLst/>
            </a:prstGeom>
            <a:noFill/>
            <a:extLst>
              <a:ext uri="{909E8E84-426E-40DD-AFC4-6F175D3DCCD1}">
                <a14:hiddenFill xmlns:a14="http://schemas.microsoft.com/office/drawing/2010/main">
                  <a:solidFill>
                    <a:srgbClr val="FFFFFF"/>
                  </a:solidFill>
                </a14:hiddenFill>
              </a:ext>
            </a:extLst>
          </p:spPr>
        </p:pic>
        <p:sp>
          <p:nvSpPr>
            <p:cNvPr id="532488" name="Text Box 8"/>
            <p:cNvSpPr txBox="1">
              <a:spLocks noChangeArrowheads="1"/>
            </p:cNvSpPr>
            <p:nvPr/>
          </p:nvSpPr>
          <p:spPr bwMode="auto">
            <a:xfrm>
              <a:off x="-23" y="1696"/>
              <a:ext cx="78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Khách Hàng</a:t>
              </a:r>
            </a:p>
          </p:txBody>
        </p:sp>
      </p:grpSp>
      <p:sp>
        <p:nvSpPr>
          <p:cNvPr id="532489" name="Line 9"/>
          <p:cNvSpPr>
            <a:spLocks noChangeShapeType="1"/>
          </p:cNvSpPr>
          <p:nvPr/>
        </p:nvSpPr>
        <p:spPr bwMode="auto">
          <a:xfrm flipV="1">
            <a:off x="827088" y="2205038"/>
            <a:ext cx="288925" cy="5556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532490" name="Picture 10" descr="LooseBalls"/>
          <p:cNvPicPr>
            <a:picLocks noChangeAspect="1" noChangeArrowheads="1"/>
          </p:cNvPicPr>
          <p:nvPr/>
        </p:nvPicPr>
        <p:blipFill>
          <a:blip r:embed="rId8">
            <a:extLst>
              <a:ext uri="{28A0092B-C50C-407E-A947-70E740481C1C}">
                <a14:useLocalDpi xmlns:a14="http://schemas.microsoft.com/office/drawing/2010/main" val="0"/>
              </a:ext>
            </a:extLst>
          </a:blip>
          <a:srcRect l="32957" t="11674" r="33871" b="53"/>
          <a:stretch>
            <a:fillRect/>
          </a:stretch>
        </p:blipFill>
        <p:spPr bwMode="auto">
          <a:xfrm>
            <a:off x="4787900" y="2924175"/>
            <a:ext cx="896938" cy="936625"/>
          </a:xfrm>
          <a:prstGeom prst="rect">
            <a:avLst/>
          </a:prstGeom>
          <a:noFill/>
          <a:extLst>
            <a:ext uri="{909E8E84-426E-40DD-AFC4-6F175D3DCCD1}">
              <a14:hiddenFill xmlns:a14="http://schemas.microsoft.com/office/drawing/2010/main">
                <a:solidFill>
                  <a:srgbClr val="FFFFFF"/>
                </a:solidFill>
              </a14:hiddenFill>
            </a:ext>
          </a:extLst>
        </p:spPr>
      </p:pic>
      <p:pic>
        <p:nvPicPr>
          <p:cNvPr id="532491" name="Picture 11" descr="Connectivity_Spher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0500" y="7173913"/>
            <a:ext cx="5461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532492" name="Picture 12" descr="Reuse_Spher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113" y="7173913"/>
            <a:ext cx="576262" cy="530225"/>
          </a:xfrm>
          <a:prstGeom prst="rect">
            <a:avLst/>
          </a:prstGeom>
          <a:noFill/>
          <a:extLst>
            <a:ext uri="{909E8E84-426E-40DD-AFC4-6F175D3DCCD1}">
              <a14:hiddenFill xmlns:a14="http://schemas.microsoft.com/office/drawing/2010/main">
                <a:solidFill>
                  <a:srgbClr val="FFFFFF"/>
                </a:solidFill>
              </a14:hiddenFill>
            </a:ext>
          </a:extLst>
        </p:spPr>
      </p:pic>
      <p:pic>
        <p:nvPicPr>
          <p:cNvPr id="532493" name="Picture 13" descr="LooseBalls"/>
          <p:cNvPicPr>
            <a:picLocks noChangeAspect="1" noChangeArrowheads="1"/>
          </p:cNvPicPr>
          <p:nvPr/>
        </p:nvPicPr>
        <p:blipFill>
          <a:blip r:embed="rId8">
            <a:extLst>
              <a:ext uri="{28A0092B-C50C-407E-A947-70E740481C1C}">
                <a14:useLocalDpi xmlns:a14="http://schemas.microsoft.com/office/drawing/2010/main" val="0"/>
              </a:ext>
            </a:extLst>
          </a:blip>
          <a:srcRect t="7939" r="64265" b="11263"/>
          <a:stretch>
            <a:fillRect/>
          </a:stretch>
        </p:blipFill>
        <p:spPr bwMode="auto">
          <a:xfrm>
            <a:off x="5762625" y="7031038"/>
            <a:ext cx="969963" cy="857250"/>
          </a:xfrm>
          <a:prstGeom prst="rect">
            <a:avLst/>
          </a:prstGeom>
          <a:noFill/>
          <a:extLst>
            <a:ext uri="{909E8E84-426E-40DD-AFC4-6F175D3DCCD1}">
              <a14:hiddenFill xmlns:a14="http://schemas.microsoft.com/office/drawing/2010/main">
                <a:solidFill>
                  <a:srgbClr val="FFFFFF"/>
                </a:solidFill>
              </a14:hiddenFill>
            </a:ext>
          </a:extLst>
        </p:spPr>
      </p:pic>
      <p:pic>
        <p:nvPicPr>
          <p:cNvPr id="532494" name="Picture 14" descr="LooseBalls"/>
          <p:cNvPicPr>
            <a:picLocks noChangeAspect="1" noChangeArrowheads="1"/>
          </p:cNvPicPr>
          <p:nvPr/>
        </p:nvPicPr>
        <p:blipFill>
          <a:blip r:embed="rId8">
            <a:extLst>
              <a:ext uri="{28A0092B-C50C-407E-A947-70E740481C1C}">
                <a14:useLocalDpi xmlns:a14="http://schemas.microsoft.com/office/drawing/2010/main" val="0"/>
              </a:ext>
            </a:extLst>
          </a:blip>
          <a:srcRect l="68660" b="18735"/>
          <a:stretch>
            <a:fillRect/>
          </a:stretch>
        </p:blipFill>
        <p:spPr bwMode="auto">
          <a:xfrm>
            <a:off x="7394575" y="6958013"/>
            <a:ext cx="849313" cy="863600"/>
          </a:xfrm>
          <a:prstGeom prst="rect">
            <a:avLst/>
          </a:prstGeom>
          <a:noFill/>
          <a:extLst>
            <a:ext uri="{909E8E84-426E-40DD-AFC4-6F175D3DCCD1}">
              <a14:hiddenFill xmlns:a14="http://schemas.microsoft.com/office/drawing/2010/main">
                <a:solidFill>
                  <a:srgbClr val="FFFFFF"/>
                </a:solidFill>
              </a14:hiddenFill>
            </a:ext>
          </a:extLst>
        </p:spPr>
      </p:pic>
      <p:pic>
        <p:nvPicPr>
          <p:cNvPr id="532495" name="Picture 15" descr="LooseBalls"/>
          <p:cNvPicPr>
            <a:picLocks noChangeAspect="1" noChangeArrowheads="1"/>
          </p:cNvPicPr>
          <p:nvPr/>
        </p:nvPicPr>
        <p:blipFill>
          <a:blip r:embed="rId8">
            <a:extLst>
              <a:ext uri="{28A0092B-C50C-407E-A947-70E740481C1C}">
                <a14:useLocalDpi xmlns:a14="http://schemas.microsoft.com/office/drawing/2010/main" val="0"/>
              </a:ext>
            </a:extLst>
          </a:blip>
          <a:srcRect l="32957" t="11674" r="33871" b="53"/>
          <a:stretch>
            <a:fillRect/>
          </a:stretch>
        </p:blipFill>
        <p:spPr bwMode="auto">
          <a:xfrm>
            <a:off x="4179888" y="6958013"/>
            <a:ext cx="896937" cy="936625"/>
          </a:xfrm>
          <a:prstGeom prst="rect">
            <a:avLst/>
          </a:prstGeom>
          <a:noFill/>
          <a:extLst>
            <a:ext uri="{909E8E84-426E-40DD-AFC4-6F175D3DCCD1}">
              <a14:hiddenFill xmlns:a14="http://schemas.microsoft.com/office/drawing/2010/main">
                <a:solidFill>
                  <a:srgbClr val="FFFFFF"/>
                </a:solidFill>
              </a14:hiddenFill>
            </a:ext>
          </a:extLst>
        </p:spPr>
      </p:pic>
      <p:pic>
        <p:nvPicPr>
          <p:cNvPr id="532496" name="Picture 16" descr="LooseBalls"/>
          <p:cNvPicPr>
            <a:picLocks noChangeAspect="1" noChangeArrowheads="1"/>
          </p:cNvPicPr>
          <p:nvPr/>
        </p:nvPicPr>
        <p:blipFill>
          <a:blip r:embed="rId8">
            <a:extLst>
              <a:ext uri="{28A0092B-C50C-407E-A947-70E740481C1C}">
                <a14:useLocalDpi xmlns:a14="http://schemas.microsoft.com/office/drawing/2010/main" val="0"/>
              </a:ext>
            </a:extLst>
          </a:blip>
          <a:srcRect t="7939" r="64265" b="11263"/>
          <a:stretch>
            <a:fillRect/>
          </a:stretch>
        </p:blipFill>
        <p:spPr bwMode="auto">
          <a:xfrm>
            <a:off x="3025775" y="1916113"/>
            <a:ext cx="969963" cy="857250"/>
          </a:xfrm>
          <a:prstGeom prst="rect">
            <a:avLst/>
          </a:prstGeom>
          <a:noFill/>
          <a:extLst>
            <a:ext uri="{909E8E84-426E-40DD-AFC4-6F175D3DCCD1}">
              <a14:hiddenFill xmlns:a14="http://schemas.microsoft.com/office/drawing/2010/main">
                <a:solidFill>
                  <a:srgbClr val="FFFFFF"/>
                </a:solidFill>
              </a14:hiddenFill>
            </a:ext>
          </a:extLst>
        </p:spPr>
      </p:pic>
      <p:sp>
        <p:nvSpPr>
          <p:cNvPr id="532497" name="Line 17"/>
          <p:cNvSpPr>
            <a:spLocks noChangeShapeType="1"/>
          </p:cNvSpPr>
          <p:nvPr/>
        </p:nvSpPr>
        <p:spPr bwMode="auto">
          <a:xfrm>
            <a:off x="3635375" y="2349500"/>
            <a:ext cx="1584325" cy="21590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32498" name="Line 18"/>
          <p:cNvSpPr>
            <a:spLocks noChangeShapeType="1"/>
          </p:cNvSpPr>
          <p:nvPr/>
        </p:nvSpPr>
        <p:spPr bwMode="auto">
          <a:xfrm flipV="1">
            <a:off x="3492500" y="1341438"/>
            <a:ext cx="647700" cy="719137"/>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32499" name="Line 19"/>
          <p:cNvSpPr>
            <a:spLocks noChangeShapeType="1"/>
          </p:cNvSpPr>
          <p:nvPr/>
        </p:nvSpPr>
        <p:spPr bwMode="auto">
          <a:xfrm>
            <a:off x="3635375" y="2492375"/>
            <a:ext cx="1368425" cy="792163"/>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32500" name="Line 20"/>
          <p:cNvSpPr>
            <a:spLocks noChangeShapeType="1"/>
          </p:cNvSpPr>
          <p:nvPr/>
        </p:nvSpPr>
        <p:spPr bwMode="auto">
          <a:xfrm flipV="1">
            <a:off x="3708400" y="1989138"/>
            <a:ext cx="1223963" cy="21590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32501" name="Line 21"/>
          <p:cNvSpPr>
            <a:spLocks noChangeShapeType="1"/>
          </p:cNvSpPr>
          <p:nvPr/>
        </p:nvSpPr>
        <p:spPr bwMode="auto">
          <a:xfrm>
            <a:off x="5219700" y="3573463"/>
            <a:ext cx="1296988" cy="935037"/>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02" name="Line 22"/>
          <p:cNvSpPr>
            <a:spLocks noChangeShapeType="1"/>
          </p:cNvSpPr>
          <p:nvPr/>
        </p:nvSpPr>
        <p:spPr bwMode="auto">
          <a:xfrm>
            <a:off x="5651500" y="2708275"/>
            <a:ext cx="2449513" cy="1873250"/>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32503" name="Group 23"/>
          <p:cNvGrpSpPr>
            <a:grpSpLocks/>
          </p:cNvGrpSpPr>
          <p:nvPr/>
        </p:nvGrpSpPr>
        <p:grpSpPr bwMode="auto">
          <a:xfrm>
            <a:off x="2195513" y="1916113"/>
            <a:ext cx="1239837" cy="360362"/>
            <a:chOff x="1383" y="1207"/>
            <a:chExt cx="781" cy="227"/>
          </a:xfrm>
        </p:grpSpPr>
        <p:sp>
          <p:nvSpPr>
            <p:cNvPr id="532504" name="Line 24"/>
            <p:cNvSpPr>
              <a:spLocks noChangeShapeType="1"/>
            </p:cNvSpPr>
            <p:nvPr/>
          </p:nvSpPr>
          <p:spPr bwMode="auto">
            <a:xfrm flipV="1">
              <a:off x="1474" y="1434"/>
              <a:ext cx="544" cy="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32505" name="Text Box 25"/>
            <p:cNvSpPr txBox="1">
              <a:spLocks noChangeArrowheads="1"/>
            </p:cNvSpPr>
            <p:nvPr/>
          </p:nvSpPr>
          <p:spPr bwMode="auto">
            <a:xfrm>
              <a:off x="1383" y="1207"/>
              <a:ext cx="78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1400" b="1">
                <a:solidFill>
                  <a:srgbClr val="CC0000"/>
                </a:solidFill>
                <a:latin typeface="Arial" panose="020B0604020202020204" pitchFamily="34" charset="0"/>
              </a:endParaRPr>
            </a:p>
          </p:txBody>
        </p:sp>
      </p:grpSp>
      <p:grpSp>
        <p:nvGrpSpPr>
          <p:cNvPr id="532506" name="Group 26"/>
          <p:cNvGrpSpPr>
            <a:grpSpLocks/>
          </p:cNvGrpSpPr>
          <p:nvPr/>
        </p:nvGrpSpPr>
        <p:grpSpPr bwMode="auto">
          <a:xfrm>
            <a:off x="2035175" y="4437063"/>
            <a:ext cx="2824163" cy="1017587"/>
            <a:chOff x="113" y="2205"/>
            <a:chExt cx="1779" cy="641"/>
          </a:xfrm>
        </p:grpSpPr>
        <p:pic>
          <p:nvPicPr>
            <p:cNvPr id="532507" name="Picture 27" descr="LooseBalls"/>
            <p:cNvPicPr>
              <a:picLocks noChangeAspect="1" noChangeArrowheads="1"/>
            </p:cNvPicPr>
            <p:nvPr/>
          </p:nvPicPr>
          <p:blipFill>
            <a:blip r:embed="rId8">
              <a:extLst>
                <a:ext uri="{28A0092B-C50C-407E-A947-70E740481C1C}">
                  <a14:useLocalDpi xmlns:a14="http://schemas.microsoft.com/office/drawing/2010/main" val="0"/>
                </a:ext>
              </a:extLst>
            </a:blip>
            <a:srcRect t="7939" r="64265" b="11263"/>
            <a:stretch>
              <a:fillRect/>
            </a:stretch>
          </p:blipFill>
          <p:spPr bwMode="auto">
            <a:xfrm>
              <a:off x="748" y="2205"/>
              <a:ext cx="611" cy="540"/>
            </a:xfrm>
            <a:prstGeom prst="rect">
              <a:avLst/>
            </a:prstGeom>
            <a:noFill/>
            <a:extLst>
              <a:ext uri="{909E8E84-426E-40DD-AFC4-6F175D3DCCD1}">
                <a14:hiddenFill xmlns:a14="http://schemas.microsoft.com/office/drawing/2010/main">
                  <a:solidFill>
                    <a:srgbClr val="FFFFFF"/>
                  </a:solidFill>
                </a14:hiddenFill>
              </a:ext>
            </a:extLst>
          </p:spPr>
        </p:pic>
        <p:sp>
          <p:nvSpPr>
            <p:cNvPr id="532508" name="Text Box 28"/>
            <p:cNvSpPr txBox="1">
              <a:spLocks noChangeArrowheads="1"/>
            </p:cNvSpPr>
            <p:nvPr/>
          </p:nvSpPr>
          <p:spPr bwMode="auto">
            <a:xfrm>
              <a:off x="113" y="2654"/>
              <a:ext cx="17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SachService</a:t>
              </a:r>
            </a:p>
          </p:txBody>
        </p:sp>
      </p:grpSp>
      <p:grpSp>
        <p:nvGrpSpPr>
          <p:cNvPr id="532509" name="Group 29"/>
          <p:cNvGrpSpPr>
            <a:grpSpLocks/>
          </p:cNvGrpSpPr>
          <p:nvPr/>
        </p:nvGrpSpPr>
        <p:grpSpPr bwMode="auto">
          <a:xfrm>
            <a:off x="5348288" y="4365625"/>
            <a:ext cx="2824162" cy="1096963"/>
            <a:chOff x="1474" y="2568"/>
            <a:chExt cx="1779" cy="691"/>
          </a:xfrm>
        </p:grpSpPr>
        <p:pic>
          <p:nvPicPr>
            <p:cNvPr id="532510" name="Picture 30" descr="LooseBalls"/>
            <p:cNvPicPr>
              <a:picLocks noChangeAspect="1" noChangeArrowheads="1"/>
            </p:cNvPicPr>
            <p:nvPr/>
          </p:nvPicPr>
          <p:blipFill>
            <a:blip r:embed="rId8">
              <a:extLst>
                <a:ext uri="{28A0092B-C50C-407E-A947-70E740481C1C}">
                  <a14:useLocalDpi xmlns:a14="http://schemas.microsoft.com/office/drawing/2010/main" val="0"/>
                </a:ext>
              </a:extLst>
            </a:blip>
            <a:srcRect l="32957" t="11674" r="33871" b="53"/>
            <a:stretch>
              <a:fillRect/>
            </a:stretch>
          </p:blipFill>
          <p:spPr bwMode="auto">
            <a:xfrm>
              <a:off x="2088" y="2568"/>
              <a:ext cx="565" cy="590"/>
            </a:xfrm>
            <a:prstGeom prst="rect">
              <a:avLst/>
            </a:prstGeom>
            <a:noFill/>
            <a:extLst>
              <a:ext uri="{909E8E84-426E-40DD-AFC4-6F175D3DCCD1}">
                <a14:hiddenFill xmlns:a14="http://schemas.microsoft.com/office/drawing/2010/main">
                  <a:solidFill>
                    <a:srgbClr val="FFFFFF"/>
                  </a:solidFill>
                </a14:hiddenFill>
              </a:ext>
            </a:extLst>
          </p:spPr>
        </p:pic>
        <p:sp>
          <p:nvSpPr>
            <p:cNvPr id="532511" name="Text Box 31"/>
            <p:cNvSpPr txBox="1">
              <a:spLocks noChangeArrowheads="1"/>
            </p:cNvSpPr>
            <p:nvPr/>
          </p:nvSpPr>
          <p:spPr bwMode="auto">
            <a:xfrm>
              <a:off x="1474" y="3067"/>
              <a:ext cx="17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DanhMucService</a:t>
              </a:r>
            </a:p>
          </p:txBody>
        </p:sp>
      </p:grpSp>
      <p:pic>
        <p:nvPicPr>
          <p:cNvPr id="532512" name="Picture 32" descr="Connectivity_Spher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7175" y="981075"/>
            <a:ext cx="5461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532513" name="Picture 33" descr="Reuse_Spher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9700" y="2349500"/>
            <a:ext cx="576263" cy="530225"/>
          </a:xfrm>
          <a:prstGeom prst="rect">
            <a:avLst/>
          </a:prstGeom>
          <a:noFill/>
          <a:extLst>
            <a:ext uri="{909E8E84-426E-40DD-AFC4-6F175D3DCCD1}">
              <a14:hiddenFill xmlns:a14="http://schemas.microsoft.com/office/drawing/2010/main">
                <a:solidFill>
                  <a:srgbClr val="FFFFFF"/>
                </a:solidFill>
              </a14:hiddenFill>
            </a:ext>
          </a:extLst>
        </p:spPr>
      </p:pic>
      <p:grpSp>
        <p:nvGrpSpPr>
          <p:cNvPr id="532514" name="Group 34"/>
          <p:cNvGrpSpPr>
            <a:grpSpLocks/>
          </p:cNvGrpSpPr>
          <p:nvPr/>
        </p:nvGrpSpPr>
        <p:grpSpPr bwMode="auto">
          <a:xfrm>
            <a:off x="4572000" y="963613"/>
            <a:ext cx="2663825" cy="304800"/>
            <a:chOff x="2880" y="607"/>
            <a:chExt cx="1678" cy="192"/>
          </a:xfrm>
        </p:grpSpPr>
        <p:sp>
          <p:nvSpPr>
            <p:cNvPr id="532515" name="Text Box 35"/>
            <p:cNvSpPr txBox="1">
              <a:spLocks noChangeArrowheads="1"/>
            </p:cNvSpPr>
            <p:nvPr/>
          </p:nvSpPr>
          <p:spPr bwMode="auto">
            <a:xfrm>
              <a:off x="3107" y="607"/>
              <a:ext cx="113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1400" b="1">
                <a:solidFill>
                  <a:srgbClr val="CC0000"/>
                </a:solidFill>
                <a:latin typeface="Arial" panose="020B0604020202020204" pitchFamily="34" charset="0"/>
              </a:endParaRPr>
            </a:p>
          </p:txBody>
        </p:sp>
        <p:sp>
          <p:nvSpPr>
            <p:cNvPr id="532516" name="Line 36"/>
            <p:cNvSpPr>
              <a:spLocks noChangeShapeType="1"/>
            </p:cNvSpPr>
            <p:nvPr/>
          </p:nvSpPr>
          <p:spPr bwMode="auto">
            <a:xfrm>
              <a:off x="2880" y="799"/>
              <a:ext cx="1678" cy="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grpSp>
      <p:grpSp>
        <p:nvGrpSpPr>
          <p:cNvPr id="532517" name="Group 37"/>
          <p:cNvGrpSpPr>
            <a:grpSpLocks/>
          </p:cNvGrpSpPr>
          <p:nvPr/>
        </p:nvGrpSpPr>
        <p:grpSpPr bwMode="auto">
          <a:xfrm>
            <a:off x="3619500" y="4652963"/>
            <a:ext cx="2824163" cy="792162"/>
            <a:chOff x="3923" y="2840"/>
            <a:chExt cx="1779" cy="499"/>
          </a:xfrm>
        </p:grpSpPr>
        <p:sp>
          <p:nvSpPr>
            <p:cNvPr id="532518" name="Text Box 38"/>
            <p:cNvSpPr txBox="1">
              <a:spLocks noChangeArrowheads="1"/>
            </p:cNvSpPr>
            <p:nvPr/>
          </p:nvSpPr>
          <p:spPr bwMode="auto">
            <a:xfrm>
              <a:off x="3923" y="3147"/>
              <a:ext cx="17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NhaCungCapService</a:t>
              </a:r>
            </a:p>
          </p:txBody>
        </p:sp>
        <p:pic>
          <p:nvPicPr>
            <p:cNvPr id="532519" name="Picture 39" descr="Connectivity_Spher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4" y="2840"/>
              <a:ext cx="344" cy="324"/>
            </a:xfrm>
            <a:prstGeom prst="rect">
              <a:avLst/>
            </a:prstGeom>
            <a:noFill/>
            <a:extLst>
              <a:ext uri="{909E8E84-426E-40DD-AFC4-6F175D3DCCD1}">
                <a14:hiddenFill xmlns:a14="http://schemas.microsoft.com/office/drawing/2010/main">
                  <a:solidFill>
                    <a:srgbClr val="FFFFFF"/>
                  </a:solidFill>
                </a14:hiddenFill>
              </a:ext>
            </a:extLst>
          </p:spPr>
        </p:pic>
      </p:grpSp>
      <p:pic>
        <p:nvPicPr>
          <p:cNvPr id="532520" name="Picture 40" descr="LooseBalls"/>
          <p:cNvPicPr>
            <a:picLocks noChangeAspect="1" noChangeArrowheads="1"/>
          </p:cNvPicPr>
          <p:nvPr/>
        </p:nvPicPr>
        <p:blipFill>
          <a:blip r:embed="rId8">
            <a:extLst>
              <a:ext uri="{28A0092B-C50C-407E-A947-70E740481C1C}">
                <a14:useLocalDpi xmlns:a14="http://schemas.microsoft.com/office/drawing/2010/main" val="0"/>
              </a:ext>
            </a:extLst>
          </a:blip>
          <a:srcRect t="7939" r="64265" b="11263"/>
          <a:stretch>
            <a:fillRect/>
          </a:stretch>
        </p:blipFill>
        <p:spPr bwMode="auto">
          <a:xfrm>
            <a:off x="4716463" y="1563688"/>
            <a:ext cx="969962" cy="857250"/>
          </a:xfrm>
          <a:prstGeom prst="rect">
            <a:avLst/>
          </a:prstGeom>
          <a:noFill/>
          <a:extLst>
            <a:ext uri="{909E8E84-426E-40DD-AFC4-6F175D3DCCD1}">
              <a14:hiddenFill xmlns:a14="http://schemas.microsoft.com/office/drawing/2010/main">
                <a:solidFill>
                  <a:srgbClr val="FFFFFF"/>
                </a:solidFill>
              </a14:hiddenFill>
            </a:ext>
          </a:extLst>
        </p:spPr>
      </p:pic>
      <p:grpSp>
        <p:nvGrpSpPr>
          <p:cNvPr id="532521" name="Group 41"/>
          <p:cNvGrpSpPr>
            <a:grpSpLocks/>
          </p:cNvGrpSpPr>
          <p:nvPr/>
        </p:nvGrpSpPr>
        <p:grpSpPr bwMode="auto">
          <a:xfrm>
            <a:off x="6932613" y="4581525"/>
            <a:ext cx="2824162" cy="881063"/>
            <a:chOff x="2517" y="2659"/>
            <a:chExt cx="1779" cy="555"/>
          </a:xfrm>
        </p:grpSpPr>
        <p:sp>
          <p:nvSpPr>
            <p:cNvPr id="532522" name="Text Box 42"/>
            <p:cNvSpPr txBox="1">
              <a:spLocks noChangeArrowheads="1"/>
            </p:cNvSpPr>
            <p:nvPr/>
          </p:nvSpPr>
          <p:spPr bwMode="auto">
            <a:xfrm>
              <a:off x="2517" y="3022"/>
              <a:ext cx="17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BinhLuanService</a:t>
              </a:r>
            </a:p>
          </p:txBody>
        </p:sp>
        <p:pic>
          <p:nvPicPr>
            <p:cNvPr id="532523" name="Picture 43" descr="Reuse_Spher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43" y="2659"/>
              <a:ext cx="363" cy="334"/>
            </a:xfrm>
            <a:prstGeom prst="rect">
              <a:avLst/>
            </a:prstGeom>
            <a:noFill/>
            <a:extLst>
              <a:ext uri="{909E8E84-426E-40DD-AFC4-6F175D3DCCD1}">
                <a14:hiddenFill xmlns:a14="http://schemas.microsoft.com/office/drawing/2010/main">
                  <a:solidFill>
                    <a:srgbClr val="FFFFFF"/>
                  </a:solidFill>
                </a14:hiddenFill>
              </a:ext>
            </a:extLst>
          </p:spPr>
        </p:pic>
      </p:grpSp>
      <p:sp>
        <p:nvSpPr>
          <p:cNvPr id="532524" name="Line 44"/>
          <p:cNvSpPr>
            <a:spLocks noChangeShapeType="1"/>
          </p:cNvSpPr>
          <p:nvPr/>
        </p:nvSpPr>
        <p:spPr bwMode="auto">
          <a:xfrm>
            <a:off x="4354513" y="1412875"/>
            <a:ext cx="504825" cy="3168650"/>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25" name="Line 45"/>
          <p:cNvSpPr>
            <a:spLocks noChangeShapeType="1"/>
          </p:cNvSpPr>
          <p:nvPr/>
        </p:nvSpPr>
        <p:spPr bwMode="auto">
          <a:xfrm>
            <a:off x="3492500" y="2276475"/>
            <a:ext cx="71438" cy="2016125"/>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26" name="Line 46"/>
          <p:cNvSpPr>
            <a:spLocks noChangeShapeType="1"/>
          </p:cNvSpPr>
          <p:nvPr/>
        </p:nvSpPr>
        <p:spPr bwMode="auto">
          <a:xfrm flipH="1">
            <a:off x="3635375" y="1916113"/>
            <a:ext cx="1512888" cy="2520950"/>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32527" name="Group 47"/>
          <p:cNvGrpSpPr>
            <a:grpSpLocks/>
          </p:cNvGrpSpPr>
          <p:nvPr/>
        </p:nvGrpSpPr>
        <p:grpSpPr bwMode="auto">
          <a:xfrm>
            <a:off x="4787900" y="3068638"/>
            <a:ext cx="3024188" cy="360362"/>
            <a:chOff x="3016" y="1933"/>
            <a:chExt cx="1905" cy="227"/>
          </a:xfrm>
        </p:grpSpPr>
        <p:sp>
          <p:nvSpPr>
            <p:cNvPr id="532528" name="Line 48"/>
            <p:cNvSpPr>
              <a:spLocks noChangeShapeType="1"/>
            </p:cNvSpPr>
            <p:nvPr/>
          </p:nvSpPr>
          <p:spPr bwMode="auto">
            <a:xfrm>
              <a:off x="3379" y="2115"/>
              <a:ext cx="1179" cy="45"/>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32529" name="Text Box 49"/>
            <p:cNvSpPr txBox="1">
              <a:spLocks noChangeArrowheads="1"/>
            </p:cNvSpPr>
            <p:nvPr/>
          </p:nvSpPr>
          <p:spPr bwMode="auto">
            <a:xfrm>
              <a:off x="3016" y="1933"/>
              <a:ext cx="190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1400" b="1">
                <a:solidFill>
                  <a:srgbClr val="CC0000"/>
                </a:solidFill>
                <a:latin typeface="Arial" panose="020B0604020202020204" pitchFamily="34" charset="0"/>
              </a:endParaRPr>
            </a:p>
          </p:txBody>
        </p:sp>
      </p:grpSp>
      <p:sp>
        <p:nvSpPr>
          <p:cNvPr id="532530" name="Line 50"/>
          <p:cNvSpPr>
            <a:spLocks noChangeShapeType="1"/>
          </p:cNvSpPr>
          <p:nvPr/>
        </p:nvSpPr>
        <p:spPr bwMode="auto">
          <a:xfrm>
            <a:off x="5724525" y="2636838"/>
            <a:ext cx="1584325" cy="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32531" name="Line 51"/>
          <p:cNvSpPr>
            <a:spLocks noChangeShapeType="1"/>
          </p:cNvSpPr>
          <p:nvPr/>
        </p:nvSpPr>
        <p:spPr bwMode="auto">
          <a:xfrm>
            <a:off x="5435600" y="1916113"/>
            <a:ext cx="1873250" cy="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pic>
        <p:nvPicPr>
          <p:cNvPr id="532541" name="Picture 61" descr="LooseBalls"/>
          <p:cNvPicPr>
            <a:picLocks noChangeAspect="1" noChangeArrowheads="1"/>
          </p:cNvPicPr>
          <p:nvPr/>
        </p:nvPicPr>
        <p:blipFill>
          <a:blip r:embed="rId8">
            <a:extLst>
              <a:ext uri="{28A0092B-C50C-407E-A947-70E740481C1C}">
                <a14:useLocalDpi xmlns:a14="http://schemas.microsoft.com/office/drawing/2010/main" val="0"/>
              </a:ext>
            </a:extLst>
          </a:blip>
          <a:srcRect l="68660" b="18735"/>
          <a:stretch>
            <a:fillRect/>
          </a:stretch>
        </p:blipFill>
        <p:spPr bwMode="auto">
          <a:xfrm>
            <a:off x="3059113" y="1844675"/>
            <a:ext cx="849312" cy="863600"/>
          </a:xfrm>
          <a:prstGeom prst="rect">
            <a:avLst/>
          </a:prstGeom>
          <a:noFill/>
          <a:extLst>
            <a:ext uri="{909E8E84-426E-40DD-AFC4-6F175D3DCCD1}">
              <a14:hiddenFill xmlns:a14="http://schemas.microsoft.com/office/drawing/2010/main">
                <a:solidFill>
                  <a:srgbClr val="FFFFFF"/>
                </a:solidFill>
              </a14:hiddenFill>
            </a:ext>
          </a:extLst>
        </p:spPr>
      </p:pic>
      <p:pic>
        <p:nvPicPr>
          <p:cNvPr id="532542" name="Picture 62" descr="LooseBalls"/>
          <p:cNvPicPr>
            <a:picLocks noChangeAspect="1" noChangeArrowheads="1"/>
          </p:cNvPicPr>
          <p:nvPr/>
        </p:nvPicPr>
        <p:blipFill>
          <a:blip r:embed="rId8">
            <a:extLst>
              <a:ext uri="{28A0092B-C50C-407E-A947-70E740481C1C}">
                <a14:useLocalDpi xmlns:a14="http://schemas.microsoft.com/office/drawing/2010/main" val="0"/>
              </a:ext>
            </a:extLst>
          </a:blip>
          <a:srcRect l="68660" b="18735"/>
          <a:stretch>
            <a:fillRect/>
          </a:stretch>
        </p:blipFill>
        <p:spPr bwMode="auto">
          <a:xfrm>
            <a:off x="4802188" y="1557338"/>
            <a:ext cx="849312" cy="863600"/>
          </a:xfrm>
          <a:prstGeom prst="rect">
            <a:avLst/>
          </a:prstGeom>
          <a:noFill/>
          <a:extLst>
            <a:ext uri="{909E8E84-426E-40DD-AFC4-6F175D3DCCD1}">
              <a14:hiddenFill xmlns:a14="http://schemas.microsoft.com/office/drawing/2010/main">
                <a:solidFill>
                  <a:srgbClr val="FFFFFF"/>
                </a:solidFill>
              </a14:hiddenFill>
            </a:ext>
          </a:extLst>
        </p:spPr>
      </p:pic>
      <p:grpSp>
        <p:nvGrpSpPr>
          <p:cNvPr id="532546" name="Group 66"/>
          <p:cNvGrpSpPr>
            <a:grpSpLocks/>
          </p:cNvGrpSpPr>
          <p:nvPr/>
        </p:nvGrpSpPr>
        <p:grpSpPr bwMode="auto">
          <a:xfrm>
            <a:off x="1100138" y="3644900"/>
            <a:ext cx="1743075" cy="881063"/>
            <a:chOff x="693" y="2296"/>
            <a:chExt cx="1098" cy="555"/>
          </a:xfrm>
        </p:grpSpPr>
        <p:pic>
          <p:nvPicPr>
            <p:cNvPr id="532540" name="Picture 60" descr="LooseBalls"/>
            <p:cNvPicPr>
              <a:picLocks noChangeAspect="1" noChangeArrowheads="1"/>
            </p:cNvPicPr>
            <p:nvPr/>
          </p:nvPicPr>
          <p:blipFill>
            <a:blip r:embed="rId8">
              <a:extLst>
                <a:ext uri="{28A0092B-C50C-407E-A947-70E740481C1C}">
                  <a14:useLocalDpi xmlns:a14="http://schemas.microsoft.com/office/drawing/2010/main" val="0"/>
                </a:ext>
              </a:extLst>
            </a:blip>
            <a:srcRect l="68660" b="18735"/>
            <a:stretch>
              <a:fillRect/>
            </a:stretch>
          </p:blipFill>
          <p:spPr bwMode="auto">
            <a:xfrm>
              <a:off x="1020" y="2296"/>
              <a:ext cx="535" cy="544"/>
            </a:xfrm>
            <a:prstGeom prst="rect">
              <a:avLst/>
            </a:prstGeom>
            <a:noFill/>
            <a:extLst>
              <a:ext uri="{909E8E84-426E-40DD-AFC4-6F175D3DCCD1}">
                <a14:hiddenFill xmlns:a14="http://schemas.microsoft.com/office/drawing/2010/main">
                  <a:solidFill>
                    <a:srgbClr val="FFFFFF"/>
                  </a:solidFill>
                </a14:hiddenFill>
              </a:ext>
            </a:extLst>
          </p:spPr>
        </p:pic>
        <p:sp>
          <p:nvSpPr>
            <p:cNvPr id="532545" name="Text Box 65"/>
            <p:cNvSpPr txBox="1">
              <a:spLocks noChangeArrowheads="1"/>
            </p:cNvSpPr>
            <p:nvPr/>
          </p:nvSpPr>
          <p:spPr bwMode="auto">
            <a:xfrm>
              <a:off x="693" y="2659"/>
              <a:ext cx="10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0000FF"/>
                  </a:solidFill>
                  <a:latin typeface="Arial" panose="020B0604020202020204" pitchFamily="34" charset="0"/>
                </a:rPr>
                <a:t>SachVBOService</a:t>
              </a:r>
            </a:p>
          </p:txBody>
        </p:sp>
      </p:grpSp>
      <p:sp>
        <p:nvSpPr>
          <p:cNvPr id="532547" name="Line 67"/>
          <p:cNvSpPr>
            <a:spLocks noChangeShapeType="1"/>
          </p:cNvSpPr>
          <p:nvPr/>
        </p:nvSpPr>
        <p:spPr bwMode="auto">
          <a:xfrm flipH="1">
            <a:off x="2339975" y="1989138"/>
            <a:ext cx="2736850" cy="1871662"/>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48" name="Line 68"/>
          <p:cNvSpPr>
            <a:spLocks noChangeShapeType="1"/>
          </p:cNvSpPr>
          <p:nvPr/>
        </p:nvSpPr>
        <p:spPr bwMode="auto">
          <a:xfrm flipH="1">
            <a:off x="2195513" y="2205038"/>
            <a:ext cx="1296987" cy="1511300"/>
          </a:xfrm>
          <a:prstGeom prst="line">
            <a:avLst/>
          </a:prstGeom>
          <a:noFill/>
          <a:ln w="28575">
            <a:solidFill>
              <a:srgbClr val="003399"/>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532549" name="ThayDoiTacVuBenTrongQuiTrinhNghiepVuXemChiTietSach.avi">
            <a:hlinkClick r:id="" action="ppaction://media"/>
          </p:cNvPr>
          <p:cNvPicPr>
            <a:picLocks noGrp="1" noRot="1" noChangeAspect="1" noChangeArrowheads="1"/>
          </p:cNvPicPr>
          <p:nvPr>
            <p:ph sz="quarter" idx="3"/>
            <a:videoFile r:link="rId3"/>
          </p:nvPr>
        </p:nvPicPr>
        <p:blipFill>
          <a:blip r:embed="rId11">
            <a:extLst>
              <a:ext uri="{28A0092B-C50C-407E-A947-70E740481C1C}">
                <a14:useLocalDpi xmlns:a14="http://schemas.microsoft.com/office/drawing/2010/main" val="0"/>
              </a:ext>
            </a:extLst>
          </a:blip>
          <a:srcRect/>
          <a:stretch>
            <a:fillRect/>
          </a:stretch>
        </p:blipFill>
        <p:spPr>
          <a:xfrm>
            <a:off x="250825" y="4668838"/>
            <a:ext cx="2233613" cy="1674812"/>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Explosion 2 10"/>
          <p:cNvSpPr>
            <a:spLocks noChangeArrowheads="1"/>
          </p:cNvSpPr>
          <p:nvPr/>
        </p:nvSpPr>
        <p:spPr bwMode="auto">
          <a:xfrm>
            <a:off x="1908175" y="2276475"/>
            <a:ext cx="5256213" cy="2447925"/>
          </a:xfrm>
          <a:prstGeom prst="irregularSeal2">
            <a:avLst/>
          </a:prstGeom>
          <a:gradFill rotWithShape="1">
            <a:gsLst>
              <a:gs pos="0">
                <a:srgbClr val="FFC000"/>
              </a:gs>
              <a:gs pos="100000">
                <a:srgbClr val="E3F1FF"/>
              </a:gs>
            </a:gsLst>
            <a:lin ang="5400000" scaled="1"/>
          </a:gradFill>
          <a:ln w="38100" algn="ctr">
            <a:solidFill>
              <a:srgbClr val="FF9933"/>
            </a:solidFill>
            <a:miter lim="800000"/>
            <a:headEnd/>
            <a:tailEnd/>
          </a:ln>
        </p:spPr>
        <p:txBody>
          <a:bodyPr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20000"/>
              </a:spcBef>
              <a:buClr>
                <a:schemeClr val="hlink"/>
              </a:buClr>
              <a:buFont typeface="Wingdings" panose="05000000000000000000" pitchFamily="2" charset="2"/>
              <a:buNone/>
            </a:pPr>
            <a:r>
              <a:rPr lang="en-US" altLang="en-US" sz="1800" b="1">
                <a:solidFill>
                  <a:srgbClr val="C00000"/>
                </a:solidFill>
              </a:rPr>
              <a:t>Dễ dàng thay đổi các tác vụ bên trong qui trình nghiệp vụ</a:t>
            </a:r>
            <a:endParaRPr lang="en-US" altLang="en-US" sz="1800">
              <a:solidFill>
                <a:srgbClr val="C00000"/>
              </a:solidFill>
            </a:endParaRPr>
          </a:p>
        </p:txBody>
      </p:sp>
    </p:spTree>
    <p:custDataLst>
      <p:tags r:id="rId1"/>
    </p:custDataLst>
    <p:extLst>
      <p:ext uri="{BB962C8B-B14F-4D97-AF65-F5344CB8AC3E}">
        <p14:creationId xmlns:p14="http://schemas.microsoft.com/office/powerpoint/2010/main" val="721941553"/>
      </p:ext>
    </p:extLst>
  </p:cSld>
  <p:clrMapOvr>
    <a:masterClrMapping/>
  </p:clrMapOvr>
  <p:transition advTm="7564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532486"/>
                                        </p:tgtEl>
                                        <p:attrNameLst>
                                          <p:attrName>style.visibility</p:attrName>
                                        </p:attrNameLst>
                                      </p:cBhvr>
                                      <p:to>
                                        <p:strVal val="visible"/>
                                      </p:to>
                                    </p:set>
                                    <p:anim calcmode="lin" valueType="num">
                                      <p:cBhvr>
                                        <p:cTn id="7" dur="500" fill="hold"/>
                                        <p:tgtEl>
                                          <p:spTgt spid="532486"/>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532486"/>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532486"/>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532486"/>
                                        </p:tgtEl>
                                        <p:attrNameLst>
                                          <p:attrName>ppt_y</p:attrName>
                                        </p:attrNameLst>
                                      </p:cBhvr>
                                      <p:tavLst>
                                        <p:tav tm="0">
                                          <p:val>
                                            <p:strVal val="#ppt_y"/>
                                          </p:val>
                                        </p:tav>
                                        <p:tav tm="100000">
                                          <p:val>
                                            <p:strVal val="#ppt_y"/>
                                          </p:val>
                                        </p:tav>
                                      </p:tavLst>
                                    </p:anim>
                                  </p:childTnLst>
                                </p:cTn>
                              </p:par>
                            </p:childTnLst>
                          </p:cTn>
                        </p:par>
                        <p:par>
                          <p:cTn id="11" fill="hold" nodeType="afterGroup">
                            <p:stCondLst>
                              <p:cond delay="500"/>
                            </p:stCondLst>
                            <p:childTnLst>
                              <p:par>
                                <p:cTn id="12" presetID="39" presetClass="entr" presetSubtype="0" accel="100000" fill="hold" grpId="0" nodeType="afterEffect">
                                  <p:stCondLst>
                                    <p:cond delay="0"/>
                                  </p:stCondLst>
                                  <p:childTnLst>
                                    <p:set>
                                      <p:cBhvr>
                                        <p:cTn id="13" dur="1" fill="hold">
                                          <p:stCondLst>
                                            <p:cond delay="0"/>
                                          </p:stCondLst>
                                        </p:cTn>
                                        <p:tgtEl>
                                          <p:spTgt spid="532489"/>
                                        </p:tgtEl>
                                        <p:attrNameLst>
                                          <p:attrName>style.visibility</p:attrName>
                                        </p:attrNameLst>
                                      </p:cBhvr>
                                      <p:to>
                                        <p:strVal val="visible"/>
                                      </p:to>
                                    </p:set>
                                    <p:anim calcmode="lin" valueType="num">
                                      <p:cBhvr>
                                        <p:cTn id="14" dur="500" fill="hold"/>
                                        <p:tgtEl>
                                          <p:spTgt spid="532489"/>
                                        </p:tgtEl>
                                        <p:attrNameLst>
                                          <p:attrName>ppt_h</p:attrName>
                                        </p:attrNameLst>
                                      </p:cBhvr>
                                      <p:tavLst>
                                        <p:tav tm="0">
                                          <p:val>
                                            <p:strVal val="#ppt_h/20"/>
                                          </p:val>
                                        </p:tav>
                                        <p:tav tm="50000">
                                          <p:val>
                                            <p:strVal val="#ppt_h/20"/>
                                          </p:val>
                                        </p:tav>
                                        <p:tav tm="100000">
                                          <p:val>
                                            <p:strVal val="#ppt_h"/>
                                          </p:val>
                                        </p:tav>
                                      </p:tavLst>
                                    </p:anim>
                                    <p:anim calcmode="lin" valueType="num">
                                      <p:cBhvr>
                                        <p:cTn id="15" dur="500" fill="hold"/>
                                        <p:tgtEl>
                                          <p:spTgt spid="532489"/>
                                        </p:tgtEl>
                                        <p:attrNameLst>
                                          <p:attrName>ppt_w</p:attrName>
                                        </p:attrNameLst>
                                      </p:cBhvr>
                                      <p:tavLst>
                                        <p:tav tm="0">
                                          <p:val>
                                            <p:strVal val="#ppt_w+.3"/>
                                          </p:val>
                                        </p:tav>
                                        <p:tav tm="50000">
                                          <p:val>
                                            <p:strVal val="#ppt_w+.3"/>
                                          </p:val>
                                        </p:tav>
                                        <p:tav tm="100000">
                                          <p:val>
                                            <p:strVal val="#ppt_w"/>
                                          </p:val>
                                        </p:tav>
                                      </p:tavLst>
                                    </p:anim>
                                    <p:anim calcmode="lin" valueType="num">
                                      <p:cBhvr>
                                        <p:cTn id="16" dur="500" fill="hold"/>
                                        <p:tgtEl>
                                          <p:spTgt spid="532489"/>
                                        </p:tgtEl>
                                        <p:attrNameLst>
                                          <p:attrName>ppt_x</p:attrName>
                                        </p:attrNameLst>
                                      </p:cBhvr>
                                      <p:tavLst>
                                        <p:tav tm="0">
                                          <p:val>
                                            <p:strVal val="#ppt_x-.3"/>
                                          </p:val>
                                        </p:tav>
                                        <p:tav tm="50000">
                                          <p:val>
                                            <p:strVal val="#ppt_x"/>
                                          </p:val>
                                        </p:tav>
                                        <p:tav tm="100000">
                                          <p:val>
                                            <p:strVal val="#ppt_x"/>
                                          </p:val>
                                        </p:tav>
                                      </p:tavLst>
                                    </p:anim>
                                    <p:anim calcmode="lin" valueType="num">
                                      <p:cBhvr>
                                        <p:cTn id="17" dur="500" fill="hold"/>
                                        <p:tgtEl>
                                          <p:spTgt spid="532489"/>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00"/>
                            </p:stCondLst>
                            <p:childTnLst>
                              <p:par>
                                <p:cTn id="19" presetID="39" presetClass="entr" presetSubtype="0" accel="100000" fill="hold" nodeType="afterEffect">
                                  <p:stCondLst>
                                    <p:cond delay="0"/>
                                  </p:stCondLst>
                                  <p:childTnLst>
                                    <p:set>
                                      <p:cBhvr>
                                        <p:cTn id="20" dur="1" fill="hold">
                                          <p:stCondLst>
                                            <p:cond delay="0"/>
                                          </p:stCondLst>
                                        </p:cTn>
                                        <p:tgtEl>
                                          <p:spTgt spid="532485"/>
                                        </p:tgtEl>
                                        <p:attrNameLst>
                                          <p:attrName>style.visibility</p:attrName>
                                        </p:attrNameLst>
                                      </p:cBhvr>
                                      <p:to>
                                        <p:strVal val="visible"/>
                                      </p:to>
                                    </p:set>
                                    <p:anim calcmode="lin" valueType="num">
                                      <p:cBhvr>
                                        <p:cTn id="21" dur="500" fill="hold"/>
                                        <p:tgtEl>
                                          <p:spTgt spid="532485"/>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532485"/>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532485"/>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532485"/>
                                        </p:tgtEl>
                                        <p:attrNameLst>
                                          <p:attrName>ppt_y</p:attrName>
                                        </p:attrNameLst>
                                      </p:cBhvr>
                                      <p:tavLst>
                                        <p:tav tm="0">
                                          <p:val>
                                            <p:strVal val="#ppt_y"/>
                                          </p:val>
                                        </p:tav>
                                        <p:tav tm="100000">
                                          <p:val>
                                            <p:strVal val="#ppt_y"/>
                                          </p:val>
                                        </p:tav>
                                      </p:tavLst>
                                    </p:anim>
                                  </p:childTnLst>
                                </p:cTn>
                              </p:par>
                            </p:childTnLst>
                          </p:cTn>
                        </p:par>
                        <p:par>
                          <p:cTn id="25" fill="hold" nodeType="afterGroup">
                            <p:stCondLst>
                              <p:cond delay="1500"/>
                            </p:stCondLst>
                            <p:childTnLst>
                              <p:par>
                                <p:cTn id="26" presetID="39" presetClass="entr" presetSubtype="0" accel="100000" fill="hold" grpId="0" nodeType="afterEffect">
                                  <p:stCondLst>
                                    <p:cond delay="0"/>
                                  </p:stCondLst>
                                  <p:childTnLst>
                                    <p:set>
                                      <p:cBhvr>
                                        <p:cTn id="27" dur="1" fill="hold">
                                          <p:stCondLst>
                                            <p:cond delay="0"/>
                                          </p:stCondLst>
                                        </p:cTn>
                                        <p:tgtEl>
                                          <p:spTgt spid="532482"/>
                                        </p:tgtEl>
                                        <p:attrNameLst>
                                          <p:attrName>style.visibility</p:attrName>
                                        </p:attrNameLst>
                                      </p:cBhvr>
                                      <p:to>
                                        <p:strVal val="visible"/>
                                      </p:to>
                                    </p:set>
                                    <p:anim calcmode="lin" valueType="num">
                                      <p:cBhvr>
                                        <p:cTn id="28" dur="500" fill="hold"/>
                                        <p:tgtEl>
                                          <p:spTgt spid="532482"/>
                                        </p:tgtEl>
                                        <p:attrNameLst>
                                          <p:attrName>ppt_h</p:attrName>
                                        </p:attrNameLst>
                                      </p:cBhvr>
                                      <p:tavLst>
                                        <p:tav tm="0">
                                          <p:val>
                                            <p:strVal val="#ppt_h/20"/>
                                          </p:val>
                                        </p:tav>
                                        <p:tav tm="50000">
                                          <p:val>
                                            <p:strVal val="#ppt_h/20"/>
                                          </p:val>
                                        </p:tav>
                                        <p:tav tm="100000">
                                          <p:val>
                                            <p:strVal val="#ppt_h"/>
                                          </p:val>
                                        </p:tav>
                                      </p:tavLst>
                                    </p:anim>
                                    <p:anim calcmode="lin" valueType="num">
                                      <p:cBhvr>
                                        <p:cTn id="29" dur="500" fill="hold"/>
                                        <p:tgtEl>
                                          <p:spTgt spid="532482"/>
                                        </p:tgtEl>
                                        <p:attrNameLst>
                                          <p:attrName>ppt_w</p:attrName>
                                        </p:attrNameLst>
                                      </p:cBhvr>
                                      <p:tavLst>
                                        <p:tav tm="0">
                                          <p:val>
                                            <p:strVal val="#ppt_w+.3"/>
                                          </p:val>
                                        </p:tav>
                                        <p:tav tm="50000">
                                          <p:val>
                                            <p:strVal val="#ppt_w+.3"/>
                                          </p:val>
                                        </p:tav>
                                        <p:tav tm="100000">
                                          <p:val>
                                            <p:strVal val="#ppt_w"/>
                                          </p:val>
                                        </p:tav>
                                      </p:tavLst>
                                    </p:anim>
                                    <p:anim calcmode="lin" valueType="num">
                                      <p:cBhvr>
                                        <p:cTn id="30" dur="500" fill="hold"/>
                                        <p:tgtEl>
                                          <p:spTgt spid="532482"/>
                                        </p:tgtEl>
                                        <p:attrNameLst>
                                          <p:attrName>ppt_x</p:attrName>
                                        </p:attrNameLst>
                                      </p:cBhvr>
                                      <p:tavLst>
                                        <p:tav tm="0">
                                          <p:val>
                                            <p:strVal val="#ppt_x-.3"/>
                                          </p:val>
                                        </p:tav>
                                        <p:tav tm="50000">
                                          <p:val>
                                            <p:strVal val="#ppt_x"/>
                                          </p:val>
                                        </p:tav>
                                        <p:tav tm="100000">
                                          <p:val>
                                            <p:strVal val="#ppt_x"/>
                                          </p:val>
                                        </p:tav>
                                      </p:tavLst>
                                    </p:anim>
                                    <p:anim calcmode="lin" valueType="num">
                                      <p:cBhvr>
                                        <p:cTn id="31" dur="500" fill="hold"/>
                                        <p:tgtEl>
                                          <p:spTgt spid="532482"/>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2000"/>
                            </p:stCondLst>
                            <p:childTnLst>
                              <p:par>
                                <p:cTn id="33" presetID="39" presetClass="entr" presetSubtype="0" accel="100000" fill="hold" nodeType="afterEffect">
                                  <p:stCondLst>
                                    <p:cond delay="0"/>
                                  </p:stCondLst>
                                  <p:childTnLst>
                                    <p:set>
                                      <p:cBhvr>
                                        <p:cTn id="34" dur="1" fill="hold">
                                          <p:stCondLst>
                                            <p:cond delay="0"/>
                                          </p:stCondLst>
                                        </p:cTn>
                                        <p:tgtEl>
                                          <p:spTgt spid="532503"/>
                                        </p:tgtEl>
                                        <p:attrNameLst>
                                          <p:attrName>style.visibility</p:attrName>
                                        </p:attrNameLst>
                                      </p:cBhvr>
                                      <p:to>
                                        <p:strVal val="visible"/>
                                      </p:to>
                                    </p:set>
                                    <p:anim calcmode="lin" valueType="num">
                                      <p:cBhvr>
                                        <p:cTn id="35" dur="500" fill="hold"/>
                                        <p:tgtEl>
                                          <p:spTgt spid="532503"/>
                                        </p:tgtEl>
                                        <p:attrNameLst>
                                          <p:attrName>ppt_h</p:attrName>
                                        </p:attrNameLst>
                                      </p:cBhvr>
                                      <p:tavLst>
                                        <p:tav tm="0">
                                          <p:val>
                                            <p:strVal val="#ppt_h/20"/>
                                          </p:val>
                                        </p:tav>
                                        <p:tav tm="50000">
                                          <p:val>
                                            <p:strVal val="#ppt_h/20"/>
                                          </p:val>
                                        </p:tav>
                                        <p:tav tm="100000">
                                          <p:val>
                                            <p:strVal val="#ppt_h"/>
                                          </p:val>
                                        </p:tav>
                                      </p:tavLst>
                                    </p:anim>
                                    <p:anim calcmode="lin" valueType="num">
                                      <p:cBhvr>
                                        <p:cTn id="36" dur="500" fill="hold"/>
                                        <p:tgtEl>
                                          <p:spTgt spid="532503"/>
                                        </p:tgtEl>
                                        <p:attrNameLst>
                                          <p:attrName>ppt_w</p:attrName>
                                        </p:attrNameLst>
                                      </p:cBhvr>
                                      <p:tavLst>
                                        <p:tav tm="0">
                                          <p:val>
                                            <p:strVal val="#ppt_w+.3"/>
                                          </p:val>
                                        </p:tav>
                                        <p:tav tm="50000">
                                          <p:val>
                                            <p:strVal val="#ppt_w+.3"/>
                                          </p:val>
                                        </p:tav>
                                        <p:tav tm="100000">
                                          <p:val>
                                            <p:strVal val="#ppt_w"/>
                                          </p:val>
                                        </p:tav>
                                      </p:tavLst>
                                    </p:anim>
                                    <p:anim calcmode="lin" valueType="num">
                                      <p:cBhvr>
                                        <p:cTn id="37" dur="500" fill="hold"/>
                                        <p:tgtEl>
                                          <p:spTgt spid="532503"/>
                                        </p:tgtEl>
                                        <p:attrNameLst>
                                          <p:attrName>ppt_x</p:attrName>
                                        </p:attrNameLst>
                                      </p:cBhvr>
                                      <p:tavLst>
                                        <p:tav tm="0">
                                          <p:val>
                                            <p:strVal val="#ppt_x-.3"/>
                                          </p:val>
                                        </p:tav>
                                        <p:tav tm="50000">
                                          <p:val>
                                            <p:strVal val="#ppt_x"/>
                                          </p:val>
                                        </p:tav>
                                        <p:tav tm="100000">
                                          <p:val>
                                            <p:strVal val="#ppt_x"/>
                                          </p:val>
                                        </p:tav>
                                      </p:tavLst>
                                    </p:anim>
                                    <p:anim calcmode="lin" valueType="num">
                                      <p:cBhvr>
                                        <p:cTn id="38" dur="500" fill="hold"/>
                                        <p:tgtEl>
                                          <p:spTgt spid="532503"/>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2500"/>
                            </p:stCondLst>
                            <p:childTnLst>
                              <p:par>
                                <p:cTn id="40" presetID="39" presetClass="entr" presetSubtype="0" accel="100000" fill="hold" nodeType="afterEffect">
                                  <p:stCondLst>
                                    <p:cond delay="0"/>
                                  </p:stCondLst>
                                  <p:childTnLst>
                                    <p:set>
                                      <p:cBhvr>
                                        <p:cTn id="41" dur="1" fill="hold">
                                          <p:stCondLst>
                                            <p:cond delay="0"/>
                                          </p:stCondLst>
                                        </p:cTn>
                                        <p:tgtEl>
                                          <p:spTgt spid="532496"/>
                                        </p:tgtEl>
                                        <p:attrNameLst>
                                          <p:attrName>style.visibility</p:attrName>
                                        </p:attrNameLst>
                                      </p:cBhvr>
                                      <p:to>
                                        <p:strVal val="visible"/>
                                      </p:to>
                                    </p:set>
                                    <p:anim calcmode="lin" valueType="num">
                                      <p:cBhvr>
                                        <p:cTn id="42" dur="500" fill="hold"/>
                                        <p:tgtEl>
                                          <p:spTgt spid="532496"/>
                                        </p:tgtEl>
                                        <p:attrNameLst>
                                          <p:attrName>ppt_h</p:attrName>
                                        </p:attrNameLst>
                                      </p:cBhvr>
                                      <p:tavLst>
                                        <p:tav tm="0">
                                          <p:val>
                                            <p:strVal val="#ppt_h/20"/>
                                          </p:val>
                                        </p:tav>
                                        <p:tav tm="50000">
                                          <p:val>
                                            <p:strVal val="#ppt_h/20"/>
                                          </p:val>
                                        </p:tav>
                                        <p:tav tm="100000">
                                          <p:val>
                                            <p:strVal val="#ppt_h"/>
                                          </p:val>
                                        </p:tav>
                                      </p:tavLst>
                                    </p:anim>
                                    <p:anim calcmode="lin" valueType="num">
                                      <p:cBhvr>
                                        <p:cTn id="43" dur="500" fill="hold"/>
                                        <p:tgtEl>
                                          <p:spTgt spid="532496"/>
                                        </p:tgtEl>
                                        <p:attrNameLst>
                                          <p:attrName>ppt_w</p:attrName>
                                        </p:attrNameLst>
                                      </p:cBhvr>
                                      <p:tavLst>
                                        <p:tav tm="0">
                                          <p:val>
                                            <p:strVal val="#ppt_w+.3"/>
                                          </p:val>
                                        </p:tav>
                                        <p:tav tm="50000">
                                          <p:val>
                                            <p:strVal val="#ppt_w+.3"/>
                                          </p:val>
                                        </p:tav>
                                        <p:tav tm="100000">
                                          <p:val>
                                            <p:strVal val="#ppt_w"/>
                                          </p:val>
                                        </p:tav>
                                      </p:tavLst>
                                    </p:anim>
                                    <p:anim calcmode="lin" valueType="num">
                                      <p:cBhvr>
                                        <p:cTn id="44" dur="500" fill="hold"/>
                                        <p:tgtEl>
                                          <p:spTgt spid="532496"/>
                                        </p:tgtEl>
                                        <p:attrNameLst>
                                          <p:attrName>ppt_x</p:attrName>
                                        </p:attrNameLst>
                                      </p:cBhvr>
                                      <p:tavLst>
                                        <p:tav tm="0">
                                          <p:val>
                                            <p:strVal val="#ppt_x-.3"/>
                                          </p:val>
                                        </p:tav>
                                        <p:tav tm="50000">
                                          <p:val>
                                            <p:strVal val="#ppt_x"/>
                                          </p:val>
                                        </p:tav>
                                        <p:tav tm="100000">
                                          <p:val>
                                            <p:strVal val="#ppt_x"/>
                                          </p:val>
                                        </p:tav>
                                      </p:tavLst>
                                    </p:anim>
                                    <p:anim calcmode="lin" valueType="num">
                                      <p:cBhvr>
                                        <p:cTn id="45" dur="500" fill="hold"/>
                                        <p:tgtEl>
                                          <p:spTgt spid="532496"/>
                                        </p:tgtEl>
                                        <p:attrNameLst>
                                          <p:attrName>ppt_y</p:attrName>
                                        </p:attrNameLst>
                                      </p:cBhvr>
                                      <p:tavLst>
                                        <p:tav tm="0">
                                          <p:val>
                                            <p:strVal val="#ppt_y"/>
                                          </p:val>
                                        </p:tav>
                                        <p:tav tm="100000">
                                          <p:val>
                                            <p:strVal val="#ppt_y"/>
                                          </p:val>
                                        </p:tav>
                                      </p:tavLst>
                                    </p:anim>
                                  </p:childTnLst>
                                </p:cTn>
                              </p:par>
                              <p:par>
                                <p:cTn id="46" presetID="39" presetClass="entr" presetSubtype="0" accel="100000" fill="hold" grpId="0" nodeType="withEffect">
                                  <p:stCondLst>
                                    <p:cond delay="0"/>
                                  </p:stCondLst>
                                  <p:childTnLst>
                                    <p:set>
                                      <p:cBhvr>
                                        <p:cTn id="47" dur="1" fill="hold">
                                          <p:stCondLst>
                                            <p:cond delay="0"/>
                                          </p:stCondLst>
                                        </p:cTn>
                                        <p:tgtEl>
                                          <p:spTgt spid="532498"/>
                                        </p:tgtEl>
                                        <p:attrNameLst>
                                          <p:attrName>style.visibility</p:attrName>
                                        </p:attrNameLst>
                                      </p:cBhvr>
                                      <p:to>
                                        <p:strVal val="visible"/>
                                      </p:to>
                                    </p:set>
                                    <p:anim calcmode="lin" valueType="num">
                                      <p:cBhvr>
                                        <p:cTn id="48" dur="500" fill="hold"/>
                                        <p:tgtEl>
                                          <p:spTgt spid="532498"/>
                                        </p:tgtEl>
                                        <p:attrNameLst>
                                          <p:attrName>ppt_h</p:attrName>
                                        </p:attrNameLst>
                                      </p:cBhvr>
                                      <p:tavLst>
                                        <p:tav tm="0">
                                          <p:val>
                                            <p:strVal val="#ppt_h/20"/>
                                          </p:val>
                                        </p:tav>
                                        <p:tav tm="50000">
                                          <p:val>
                                            <p:strVal val="#ppt_h/20"/>
                                          </p:val>
                                        </p:tav>
                                        <p:tav tm="100000">
                                          <p:val>
                                            <p:strVal val="#ppt_h"/>
                                          </p:val>
                                        </p:tav>
                                      </p:tavLst>
                                    </p:anim>
                                    <p:anim calcmode="lin" valueType="num">
                                      <p:cBhvr>
                                        <p:cTn id="49" dur="500" fill="hold"/>
                                        <p:tgtEl>
                                          <p:spTgt spid="532498"/>
                                        </p:tgtEl>
                                        <p:attrNameLst>
                                          <p:attrName>ppt_w</p:attrName>
                                        </p:attrNameLst>
                                      </p:cBhvr>
                                      <p:tavLst>
                                        <p:tav tm="0">
                                          <p:val>
                                            <p:strVal val="#ppt_w+.3"/>
                                          </p:val>
                                        </p:tav>
                                        <p:tav tm="50000">
                                          <p:val>
                                            <p:strVal val="#ppt_w+.3"/>
                                          </p:val>
                                        </p:tav>
                                        <p:tav tm="100000">
                                          <p:val>
                                            <p:strVal val="#ppt_w"/>
                                          </p:val>
                                        </p:tav>
                                      </p:tavLst>
                                    </p:anim>
                                    <p:anim calcmode="lin" valueType="num">
                                      <p:cBhvr>
                                        <p:cTn id="50" dur="500" fill="hold"/>
                                        <p:tgtEl>
                                          <p:spTgt spid="532498"/>
                                        </p:tgtEl>
                                        <p:attrNameLst>
                                          <p:attrName>ppt_x</p:attrName>
                                        </p:attrNameLst>
                                      </p:cBhvr>
                                      <p:tavLst>
                                        <p:tav tm="0">
                                          <p:val>
                                            <p:strVal val="#ppt_x-.3"/>
                                          </p:val>
                                        </p:tav>
                                        <p:tav tm="50000">
                                          <p:val>
                                            <p:strVal val="#ppt_x"/>
                                          </p:val>
                                        </p:tav>
                                        <p:tav tm="100000">
                                          <p:val>
                                            <p:strVal val="#ppt_x"/>
                                          </p:val>
                                        </p:tav>
                                      </p:tavLst>
                                    </p:anim>
                                    <p:anim calcmode="lin" valueType="num">
                                      <p:cBhvr>
                                        <p:cTn id="51" dur="500" fill="hold"/>
                                        <p:tgtEl>
                                          <p:spTgt spid="532498"/>
                                        </p:tgtEl>
                                        <p:attrNameLst>
                                          <p:attrName>ppt_y</p:attrName>
                                        </p:attrNameLst>
                                      </p:cBhvr>
                                      <p:tavLst>
                                        <p:tav tm="0">
                                          <p:val>
                                            <p:strVal val="#ppt_y"/>
                                          </p:val>
                                        </p:tav>
                                        <p:tav tm="100000">
                                          <p:val>
                                            <p:strVal val="#ppt_y"/>
                                          </p:val>
                                        </p:tav>
                                      </p:tavLst>
                                    </p:anim>
                                  </p:childTnLst>
                                </p:cTn>
                              </p:par>
                              <p:par>
                                <p:cTn id="52" presetID="39" presetClass="entr" presetSubtype="0" accel="100000" fill="hold" grpId="0" nodeType="withEffect">
                                  <p:stCondLst>
                                    <p:cond delay="0"/>
                                  </p:stCondLst>
                                  <p:childTnLst>
                                    <p:set>
                                      <p:cBhvr>
                                        <p:cTn id="53" dur="1" fill="hold">
                                          <p:stCondLst>
                                            <p:cond delay="0"/>
                                          </p:stCondLst>
                                        </p:cTn>
                                        <p:tgtEl>
                                          <p:spTgt spid="532500"/>
                                        </p:tgtEl>
                                        <p:attrNameLst>
                                          <p:attrName>style.visibility</p:attrName>
                                        </p:attrNameLst>
                                      </p:cBhvr>
                                      <p:to>
                                        <p:strVal val="visible"/>
                                      </p:to>
                                    </p:set>
                                    <p:anim calcmode="lin" valueType="num">
                                      <p:cBhvr>
                                        <p:cTn id="54" dur="500" fill="hold"/>
                                        <p:tgtEl>
                                          <p:spTgt spid="532500"/>
                                        </p:tgtEl>
                                        <p:attrNameLst>
                                          <p:attrName>ppt_h</p:attrName>
                                        </p:attrNameLst>
                                      </p:cBhvr>
                                      <p:tavLst>
                                        <p:tav tm="0">
                                          <p:val>
                                            <p:strVal val="#ppt_h/20"/>
                                          </p:val>
                                        </p:tav>
                                        <p:tav tm="50000">
                                          <p:val>
                                            <p:strVal val="#ppt_h/20"/>
                                          </p:val>
                                        </p:tav>
                                        <p:tav tm="100000">
                                          <p:val>
                                            <p:strVal val="#ppt_h"/>
                                          </p:val>
                                        </p:tav>
                                      </p:tavLst>
                                    </p:anim>
                                    <p:anim calcmode="lin" valueType="num">
                                      <p:cBhvr>
                                        <p:cTn id="55" dur="500" fill="hold"/>
                                        <p:tgtEl>
                                          <p:spTgt spid="532500"/>
                                        </p:tgtEl>
                                        <p:attrNameLst>
                                          <p:attrName>ppt_w</p:attrName>
                                        </p:attrNameLst>
                                      </p:cBhvr>
                                      <p:tavLst>
                                        <p:tav tm="0">
                                          <p:val>
                                            <p:strVal val="#ppt_w+.3"/>
                                          </p:val>
                                        </p:tav>
                                        <p:tav tm="50000">
                                          <p:val>
                                            <p:strVal val="#ppt_w+.3"/>
                                          </p:val>
                                        </p:tav>
                                        <p:tav tm="100000">
                                          <p:val>
                                            <p:strVal val="#ppt_w"/>
                                          </p:val>
                                        </p:tav>
                                      </p:tavLst>
                                    </p:anim>
                                    <p:anim calcmode="lin" valueType="num">
                                      <p:cBhvr>
                                        <p:cTn id="56" dur="500" fill="hold"/>
                                        <p:tgtEl>
                                          <p:spTgt spid="532500"/>
                                        </p:tgtEl>
                                        <p:attrNameLst>
                                          <p:attrName>ppt_x</p:attrName>
                                        </p:attrNameLst>
                                      </p:cBhvr>
                                      <p:tavLst>
                                        <p:tav tm="0">
                                          <p:val>
                                            <p:strVal val="#ppt_x-.3"/>
                                          </p:val>
                                        </p:tav>
                                        <p:tav tm="50000">
                                          <p:val>
                                            <p:strVal val="#ppt_x"/>
                                          </p:val>
                                        </p:tav>
                                        <p:tav tm="100000">
                                          <p:val>
                                            <p:strVal val="#ppt_x"/>
                                          </p:val>
                                        </p:tav>
                                      </p:tavLst>
                                    </p:anim>
                                    <p:anim calcmode="lin" valueType="num">
                                      <p:cBhvr>
                                        <p:cTn id="57" dur="500" fill="hold"/>
                                        <p:tgtEl>
                                          <p:spTgt spid="532500"/>
                                        </p:tgtEl>
                                        <p:attrNameLst>
                                          <p:attrName>ppt_y</p:attrName>
                                        </p:attrNameLst>
                                      </p:cBhvr>
                                      <p:tavLst>
                                        <p:tav tm="0">
                                          <p:val>
                                            <p:strVal val="#ppt_y"/>
                                          </p:val>
                                        </p:tav>
                                        <p:tav tm="100000">
                                          <p:val>
                                            <p:strVal val="#ppt_y"/>
                                          </p:val>
                                        </p:tav>
                                      </p:tavLst>
                                    </p:anim>
                                  </p:childTnLst>
                                </p:cTn>
                              </p:par>
                              <p:par>
                                <p:cTn id="58" presetID="39" presetClass="entr" presetSubtype="0" accel="100000" fill="hold" grpId="0" nodeType="withEffect">
                                  <p:stCondLst>
                                    <p:cond delay="0"/>
                                  </p:stCondLst>
                                  <p:childTnLst>
                                    <p:set>
                                      <p:cBhvr>
                                        <p:cTn id="59" dur="1" fill="hold">
                                          <p:stCondLst>
                                            <p:cond delay="0"/>
                                          </p:stCondLst>
                                        </p:cTn>
                                        <p:tgtEl>
                                          <p:spTgt spid="532497"/>
                                        </p:tgtEl>
                                        <p:attrNameLst>
                                          <p:attrName>style.visibility</p:attrName>
                                        </p:attrNameLst>
                                      </p:cBhvr>
                                      <p:to>
                                        <p:strVal val="visible"/>
                                      </p:to>
                                    </p:set>
                                    <p:anim calcmode="lin" valueType="num">
                                      <p:cBhvr>
                                        <p:cTn id="60" dur="500" fill="hold"/>
                                        <p:tgtEl>
                                          <p:spTgt spid="532497"/>
                                        </p:tgtEl>
                                        <p:attrNameLst>
                                          <p:attrName>ppt_h</p:attrName>
                                        </p:attrNameLst>
                                      </p:cBhvr>
                                      <p:tavLst>
                                        <p:tav tm="0">
                                          <p:val>
                                            <p:strVal val="#ppt_h/20"/>
                                          </p:val>
                                        </p:tav>
                                        <p:tav tm="50000">
                                          <p:val>
                                            <p:strVal val="#ppt_h/20"/>
                                          </p:val>
                                        </p:tav>
                                        <p:tav tm="100000">
                                          <p:val>
                                            <p:strVal val="#ppt_h"/>
                                          </p:val>
                                        </p:tav>
                                      </p:tavLst>
                                    </p:anim>
                                    <p:anim calcmode="lin" valueType="num">
                                      <p:cBhvr>
                                        <p:cTn id="61" dur="500" fill="hold"/>
                                        <p:tgtEl>
                                          <p:spTgt spid="532497"/>
                                        </p:tgtEl>
                                        <p:attrNameLst>
                                          <p:attrName>ppt_w</p:attrName>
                                        </p:attrNameLst>
                                      </p:cBhvr>
                                      <p:tavLst>
                                        <p:tav tm="0">
                                          <p:val>
                                            <p:strVal val="#ppt_w+.3"/>
                                          </p:val>
                                        </p:tav>
                                        <p:tav tm="50000">
                                          <p:val>
                                            <p:strVal val="#ppt_w+.3"/>
                                          </p:val>
                                        </p:tav>
                                        <p:tav tm="100000">
                                          <p:val>
                                            <p:strVal val="#ppt_w"/>
                                          </p:val>
                                        </p:tav>
                                      </p:tavLst>
                                    </p:anim>
                                    <p:anim calcmode="lin" valueType="num">
                                      <p:cBhvr>
                                        <p:cTn id="62" dur="500" fill="hold"/>
                                        <p:tgtEl>
                                          <p:spTgt spid="532497"/>
                                        </p:tgtEl>
                                        <p:attrNameLst>
                                          <p:attrName>ppt_x</p:attrName>
                                        </p:attrNameLst>
                                      </p:cBhvr>
                                      <p:tavLst>
                                        <p:tav tm="0">
                                          <p:val>
                                            <p:strVal val="#ppt_x-.3"/>
                                          </p:val>
                                        </p:tav>
                                        <p:tav tm="50000">
                                          <p:val>
                                            <p:strVal val="#ppt_x"/>
                                          </p:val>
                                        </p:tav>
                                        <p:tav tm="100000">
                                          <p:val>
                                            <p:strVal val="#ppt_x"/>
                                          </p:val>
                                        </p:tav>
                                      </p:tavLst>
                                    </p:anim>
                                    <p:anim calcmode="lin" valueType="num">
                                      <p:cBhvr>
                                        <p:cTn id="63" dur="500" fill="hold"/>
                                        <p:tgtEl>
                                          <p:spTgt spid="532497"/>
                                        </p:tgtEl>
                                        <p:attrNameLst>
                                          <p:attrName>ppt_y</p:attrName>
                                        </p:attrNameLst>
                                      </p:cBhvr>
                                      <p:tavLst>
                                        <p:tav tm="0">
                                          <p:val>
                                            <p:strVal val="#ppt_y"/>
                                          </p:val>
                                        </p:tav>
                                        <p:tav tm="100000">
                                          <p:val>
                                            <p:strVal val="#ppt_y"/>
                                          </p:val>
                                        </p:tav>
                                      </p:tavLst>
                                    </p:anim>
                                  </p:childTnLst>
                                </p:cTn>
                              </p:par>
                              <p:par>
                                <p:cTn id="64" presetID="39" presetClass="entr" presetSubtype="0" accel="100000" fill="hold" grpId="0" nodeType="withEffect">
                                  <p:stCondLst>
                                    <p:cond delay="0"/>
                                  </p:stCondLst>
                                  <p:childTnLst>
                                    <p:set>
                                      <p:cBhvr>
                                        <p:cTn id="65" dur="1" fill="hold">
                                          <p:stCondLst>
                                            <p:cond delay="0"/>
                                          </p:stCondLst>
                                        </p:cTn>
                                        <p:tgtEl>
                                          <p:spTgt spid="532499"/>
                                        </p:tgtEl>
                                        <p:attrNameLst>
                                          <p:attrName>style.visibility</p:attrName>
                                        </p:attrNameLst>
                                      </p:cBhvr>
                                      <p:to>
                                        <p:strVal val="visible"/>
                                      </p:to>
                                    </p:set>
                                    <p:anim calcmode="lin" valueType="num">
                                      <p:cBhvr>
                                        <p:cTn id="66" dur="500" fill="hold"/>
                                        <p:tgtEl>
                                          <p:spTgt spid="532499"/>
                                        </p:tgtEl>
                                        <p:attrNameLst>
                                          <p:attrName>ppt_h</p:attrName>
                                        </p:attrNameLst>
                                      </p:cBhvr>
                                      <p:tavLst>
                                        <p:tav tm="0">
                                          <p:val>
                                            <p:strVal val="#ppt_h/20"/>
                                          </p:val>
                                        </p:tav>
                                        <p:tav tm="50000">
                                          <p:val>
                                            <p:strVal val="#ppt_h/20"/>
                                          </p:val>
                                        </p:tav>
                                        <p:tav tm="100000">
                                          <p:val>
                                            <p:strVal val="#ppt_h"/>
                                          </p:val>
                                        </p:tav>
                                      </p:tavLst>
                                    </p:anim>
                                    <p:anim calcmode="lin" valueType="num">
                                      <p:cBhvr>
                                        <p:cTn id="67" dur="500" fill="hold"/>
                                        <p:tgtEl>
                                          <p:spTgt spid="532499"/>
                                        </p:tgtEl>
                                        <p:attrNameLst>
                                          <p:attrName>ppt_w</p:attrName>
                                        </p:attrNameLst>
                                      </p:cBhvr>
                                      <p:tavLst>
                                        <p:tav tm="0">
                                          <p:val>
                                            <p:strVal val="#ppt_w+.3"/>
                                          </p:val>
                                        </p:tav>
                                        <p:tav tm="50000">
                                          <p:val>
                                            <p:strVal val="#ppt_w+.3"/>
                                          </p:val>
                                        </p:tav>
                                        <p:tav tm="100000">
                                          <p:val>
                                            <p:strVal val="#ppt_w"/>
                                          </p:val>
                                        </p:tav>
                                      </p:tavLst>
                                    </p:anim>
                                    <p:anim calcmode="lin" valueType="num">
                                      <p:cBhvr>
                                        <p:cTn id="68" dur="500" fill="hold"/>
                                        <p:tgtEl>
                                          <p:spTgt spid="532499"/>
                                        </p:tgtEl>
                                        <p:attrNameLst>
                                          <p:attrName>ppt_x</p:attrName>
                                        </p:attrNameLst>
                                      </p:cBhvr>
                                      <p:tavLst>
                                        <p:tav tm="0">
                                          <p:val>
                                            <p:strVal val="#ppt_x-.3"/>
                                          </p:val>
                                        </p:tav>
                                        <p:tav tm="50000">
                                          <p:val>
                                            <p:strVal val="#ppt_x"/>
                                          </p:val>
                                        </p:tav>
                                        <p:tav tm="100000">
                                          <p:val>
                                            <p:strVal val="#ppt_x"/>
                                          </p:val>
                                        </p:tav>
                                      </p:tavLst>
                                    </p:anim>
                                    <p:anim calcmode="lin" valueType="num">
                                      <p:cBhvr>
                                        <p:cTn id="69" dur="500" fill="hold"/>
                                        <p:tgtEl>
                                          <p:spTgt spid="532499"/>
                                        </p:tgtEl>
                                        <p:attrNameLst>
                                          <p:attrName>ppt_y</p:attrName>
                                        </p:attrNameLst>
                                      </p:cBhvr>
                                      <p:tavLst>
                                        <p:tav tm="0">
                                          <p:val>
                                            <p:strVal val="#ppt_y"/>
                                          </p:val>
                                        </p:tav>
                                        <p:tav tm="100000">
                                          <p:val>
                                            <p:strVal val="#ppt_y"/>
                                          </p:val>
                                        </p:tav>
                                      </p:tavLst>
                                    </p:anim>
                                  </p:childTnLst>
                                </p:cTn>
                              </p:par>
                            </p:childTnLst>
                          </p:cTn>
                        </p:par>
                        <p:par>
                          <p:cTn id="70" fill="hold" nodeType="afterGroup">
                            <p:stCondLst>
                              <p:cond delay="3000"/>
                            </p:stCondLst>
                            <p:childTnLst>
                              <p:par>
                                <p:cTn id="71" presetID="39" presetClass="entr" presetSubtype="0" accel="100000" fill="hold" nodeType="afterEffect">
                                  <p:stCondLst>
                                    <p:cond delay="0"/>
                                  </p:stCondLst>
                                  <p:childTnLst>
                                    <p:set>
                                      <p:cBhvr>
                                        <p:cTn id="72" dur="1" fill="hold">
                                          <p:stCondLst>
                                            <p:cond delay="0"/>
                                          </p:stCondLst>
                                        </p:cTn>
                                        <p:tgtEl>
                                          <p:spTgt spid="532512"/>
                                        </p:tgtEl>
                                        <p:attrNameLst>
                                          <p:attrName>style.visibility</p:attrName>
                                        </p:attrNameLst>
                                      </p:cBhvr>
                                      <p:to>
                                        <p:strVal val="visible"/>
                                      </p:to>
                                    </p:set>
                                    <p:anim calcmode="lin" valueType="num">
                                      <p:cBhvr>
                                        <p:cTn id="73" dur="500" fill="hold"/>
                                        <p:tgtEl>
                                          <p:spTgt spid="532512"/>
                                        </p:tgtEl>
                                        <p:attrNameLst>
                                          <p:attrName>ppt_h</p:attrName>
                                        </p:attrNameLst>
                                      </p:cBhvr>
                                      <p:tavLst>
                                        <p:tav tm="0">
                                          <p:val>
                                            <p:strVal val="#ppt_h/20"/>
                                          </p:val>
                                        </p:tav>
                                        <p:tav tm="50000">
                                          <p:val>
                                            <p:strVal val="#ppt_h/20"/>
                                          </p:val>
                                        </p:tav>
                                        <p:tav tm="100000">
                                          <p:val>
                                            <p:strVal val="#ppt_h"/>
                                          </p:val>
                                        </p:tav>
                                      </p:tavLst>
                                    </p:anim>
                                    <p:anim calcmode="lin" valueType="num">
                                      <p:cBhvr>
                                        <p:cTn id="74" dur="500" fill="hold"/>
                                        <p:tgtEl>
                                          <p:spTgt spid="532512"/>
                                        </p:tgtEl>
                                        <p:attrNameLst>
                                          <p:attrName>ppt_w</p:attrName>
                                        </p:attrNameLst>
                                      </p:cBhvr>
                                      <p:tavLst>
                                        <p:tav tm="0">
                                          <p:val>
                                            <p:strVal val="#ppt_w+.3"/>
                                          </p:val>
                                        </p:tav>
                                        <p:tav tm="50000">
                                          <p:val>
                                            <p:strVal val="#ppt_w+.3"/>
                                          </p:val>
                                        </p:tav>
                                        <p:tav tm="100000">
                                          <p:val>
                                            <p:strVal val="#ppt_w"/>
                                          </p:val>
                                        </p:tav>
                                      </p:tavLst>
                                    </p:anim>
                                    <p:anim calcmode="lin" valueType="num">
                                      <p:cBhvr>
                                        <p:cTn id="75" dur="500" fill="hold"/>
                                        <p:tgtEl>
                                          <p:spTgt spid="532512"/>
                                        </p:tgtEl>
                                        <p:attrNameLst>
                                          <p:attrName>ppt_x</p:attrName>
                                        </p:attrNameLst>
                                      </p:cBhvr>
                                      <p:tavLst>
                                        <p:tav tm="0">
                                          <p:val>
                                            <p:strVal val="#ppt_x-.3"/>
                                          </p:val>
                                        </p:tav>
                                        <p:tav tm="50000">
                                          <p:val>
                                            <p:strVal val="#ppt_x"/>
                                          </p:val>
                                        </p:tav>
                                        <p:tav tm="100000">
                                          <p:val>
                                            <p:strVal val="#ppt_x"/>
                                          </p:val>
                                        </p:tav>
                                      </p:tavLst>
                                    </p:anim>
                                    <p:anim calcmode="lin" valueType="num">
                                      <p:cBhvr>
                                        <p:cTn id="76" dur="500" fill="hold"/>
                                        <p:tgtEl>
                                          <p:spTgt spid="532512"/>
                                        </p:tgtEl>
                                        <p:attrNameLst>
                                          <p:attrName>ppt_y</p:attrName>
                                        </p:attrNameLst>
                                      </p:cBhvr>
                                      <p:tavLst>
                                        <p:tav tm="0">
                                          <p:val>
                                            <p:strVal val="#ppt_y"/>
                                          </p:val>
                                        </p:tav>
                                        <p:tav tm="100000">
                                          <p:val>
                                            <p:strVal val="#ppt_y"/>
                                          </p:val>
                                        </p:tav>
                                      </p:tavLst>
                                    </p:anim>
                                  </p:childTnLst>
                                </p:cTn>
                              </p:par>
                              <p:par>
                                <p:cTn id="77" presetID="39" presetClass="entr" presetSubtype="0" accel="100000" fill="hold" nodeType="withEffect">
                                  <p:stCondLst>
                                    <p:cond delay="0"/>
                                  </p:stCondLst>
                                  <p:childTnLst>
                                    <p:set>
                                      <p:cBhvr>
                                        <p:cTn id="78" dur="1" fill="hold">
                                          <p:stCondLst>
                                            <p:cond delay="0"/>
                                          </p:stCondLst>
                                        </p:cTn>
                                        <p:tgtEl>
                                          <p:spTgt spid="532520"/>
                                        </p:tgtEl>
                                        <p:attrNameLst>
                                          <p:attrName>style.visibility</p:attrName>
                                        </p:attrNameLst>
                                      </p:cBhvr>
                                      <p:to>
                                        <p:strVal val="visible"/>
                                      </p:to>
                                    </p:set>
                                    <p:anim calcmode="lin" valueType="num">
                                      <p:cBhvr>
                                        <p:cTn id="79" dur="500" fill="hold"/>
                                        <p:tgtEl>
                                          <p:spTgt spid="532520"/>
                                        </p:tgtEl>
                                        <p:attrNameLst>
                                          <p:attrName>ppt_h</p:attrName>
                                        </p:attrNameLst>
                                      </p:cBhvr>
                                      <p:tavLst>
                                        <p:tav tm="0">
                                          <p:val>
                                            <p:strVal val="#ppt_h/20"/>
                                          </p:val>
                                        </p:tav>
                                        <p:tav tm="50000">
                                          <p:val>
                                            <p:strVal val="#ppt_h/20"/>
                                          </p:val>
                                        </p:tav>
                                        <p:tav tm="100000">
                                          <p:val>
                                            <p:strVal val="#ppt_h"/>
                                          </p:val>
                                        </p:tav>
                                      </p:tavLst>
                                    </p:anim>
                                    <p:anim calcmode="lin" valueType="num">
                                      <p:cBhvr>
                                        <p:cTn id="80" dur="500" fill="hold"/>
                                        <p:tgtEl>
                                          <p:spTgt spid="532520"/>
                                        </p:tgtEl>
                                        <p:attrNameLst>
                                          <p:attrName>ppt_w</p:attrName>
                                        </p:attrNameLst>
                                      </p:cBhvr>
                                      <p:tavLst>
                                        <p:tav tm="0">
                                          <p:val>
                                            <p:strVal val="#ppt_w+.3"/>
                                          </p:val>
                                        </p:tav>
                                        <p:tav tm="50000">
                                          <p:val>
                                            <p:strVal val="#ppt_w+.3"/>
                                          </p:val>
                                        </p:tav>
                                        <p:tav tm="100000">
                                          <p:val>
                                            <p:strVal val="#ppt_w"/>
                                          </p:val>
                                        </p:tav>
                                      </p:tavLst>
                                    </p:anim>
                                    <p:anim calcmode="lin" valueType="num">
                                      <p:cBhvr>
                                        <p:cTn id="81" dur="500" fill="hold"/>
                                        <p:tgtEl>
                                          <p:spTgt spid="532520"/>
                                        </p:tgtEl>
                                        <p:attrNameLst>
                                          <p:attrName>ppt_x</p:attrName>
                                        </p:attrNameLst>
                                      </p:cBhvr>
                                      <p:tavLst>
                                        <p:tav tm="0">
                                          <p:val>
                                            <p:strVal val="#ppt_x-.3"/>
                                          </p:val>
                                        </p:tav>
                                        <p:tav tm="50000">
                                          <p:val>
                                            <p:strVal val="#ppt_x"/>
                                          </p:val>
                                        </p:tav>
                                        <p:tav tm="100000">
                                          <p:val>
                                            <p:strVal val="#ppt_x"/>
                                          </p:val>
                                        </p:tav>
                                      </p:tavLst>
                                    </p:anim>
                                    <p:anim calcmode="lin" valueType="num">
                                      <p:cBhvr>
                                        <p:cTn id="82" dur="500" fill="hold"/>
                                        <p:tgtEl>
                                          <p:spTgt spid="532520"/>
                                        </p:tgtEl>
                                        <p:attrNameLst>
                                          <p:attrName>ppt_y</p:attrName>
                                        </p:attrNameLst>
                                      </p:cBhvr>
                                      <p:tavLst>
                                        <p:tav tm="0">
                                          <p:val>
                                            <p:strVal val="#ppt_y"/>
                                          </p:val>
                                        </p:tav>
                                        <p:tav tm="100000">
                                          <p:val>
                                            <p:strVal val="#ppt_y"/>
                                          </p:val>
                                        </p:tav>
                                      </p:tavLst>
                                    </p:anim>
                                  </p:childTnLst>
                                </p:cTn>
                              </p:par>
                              <p:par>
                                <p:cTn id="83" presetID="39" presetClass="entr" presetSubtype="0" accel="100000" fill="hold" nodeType="withEffect">
                                  <p:stCondLst>
                                    <p:cond delay="0"/>
                                  </p:stCondLst>
                                  <p:childTnLst>
                                    <p:set>
                                      <p:cBhvr>
                                        <p:cTn id="84" dur="1" fill="hold">
                                          <p:stCondLst>
                                            <p:cond delay="0"/>
                                          </p:stCondLst>
                                        </p:cTn>
                                        <p:tgtEl>
                                          <p:spTgt spid="532513"/>
                                        </p:tgtEl>
                                        <p:attrNameLst>
                                          <p:attrName>style.visibility</p:attrName>
                                        </p:attrNameLst>
                                      </p:cBhvr>
                                      <p:to>
                                        <p:strVal val="visible"/>
                                      </p:to>
                                    </p:set>
                                    <p:anim calcmode="lin" valueType="num">
                                      <p:cBhvr>
                                        <p:cTn id="85" dur="500" fill="hold"/>
                                        <p:tgtEl>
                                          <p:spTgt spid="532513"/>
                                        </p:tgtEl>
                                        <p:attrNameLst>
                                          <p:attrName>ppt_h</p:attrName>
                                        </p:attrNameLst>
                                      </p:cBhvr>
                                      <p:tavLst>
                                        <p:tav tm="0">
                                          <p:val>
                                            <p:strVal val="#ppt_h/20"/>
                                          </p:val>
                                        </p:tav>
                                        <p:tav tm="50000">
                                          <p:val>
                                            <p:strVal val="#ppt_h/20"/>
                                          </p:val>
                                        </p:tav>
                                        <p:tav tm="100000">
                                          <p:val>
                                            <p:strVal val="#ppt_h"/>
                                          </p:val>
                                        </p:tav>
                                      </p:tavLst>
                                    </p:anim>
                                    <p:anim calcmode="lin" valueType="num">
                                      <p:cBhvr>
                                        <p:cTn id="86" dur="500" fill="hold"/>
                                        <p:tgtEl>
                                          <p:spTgt spid="532513"/>
                                        </p:tgtEl>
                                        <p:attrNameLst>
                                          <p:attrName>ppt_w</p:attrName>
                                        </p:attrNameLst>
                                      </p:cBhvr>
                                      <p:tavLst>
                                        <p:tav tm="0">
                                          <p:val>
                                            <p:strVal val="#ppt_w+.3"/>
                                          </p:val>
                                        </p:tav>
                                        <p:tav tm="50000">
                                          <p:val>
                                            <p:strVal val="#ppt_w+.3"/>
                                          </p:val>
                                        </p:tav>
                                        <p:tav tm="100000">
                                          <p:val>
                                            <p:strVal val="#ppt_w"/>
                                          </p:val>
                                        </p:tav>
                                      </p:tavLst>
                                    </p:anim>
                                    <p:anim calcmode="lin" valueType="num">
                                      <p:cBhvr>
                                        <p:cTn id="87" dur="500" fill="hold"/>
                                        <p:tgtEl>
                                          <p:spTgt spid="532513"/>
                                        </p:tgtEl>
                                        <p:attrNameLst>
                                          <p:attrName>ppt_x</p:attrName>
                                        </p:attrNameLst>
                                      </p:cBhvr>
                                      <p:tavLst>
                                        <p:tav tm="0">
                                          <p:val>
                                            <p:strVal val="#ppt_x-.3"/>
                                          </p:val>
                                        </p:tav>
                                        <p:tav tm="50000">
                                          <p:val>
                                            <p:strVal val="#ppt_x"/>
                                          </p:val>
                                        </p:tav>
                                        <p:tav tm="100000">
                                          <p:val>
                                            <p:strVal val="#ppt_x"/>
                                          </p:val>
                                        </p:tav>
                                      </p:tavLst>
                                    </p:anim>
                                    <p:anim calcmode="lin" valueType="num">
                                      <p:cBhvr>
                                        <p:cTn id="88" dur="500" fill="hold"/>
                                        <p:tgtEl>
                                          <p:spTgt spid="532513"/>
                                        </p:tgtEl>
                                        <p:attrNameLst>
                                          <p:attrName>ppt_y</p:attrName>
                                        </p:attrNameLst>
                                      </p:cBhvr>
                                      <p:tavLst>
                                        <p:tav tm="0">
                                          <p:val>
                                            <p:strVal val="#ppt_y"/>
                                          </p:val>
                                        </p:tav>
                                        <p:tav tm="100000">
                                          <p:val>
                                            <p:strVal val="#ppt_y"/>
                                          </p:val>
                                        </p:tav>
                                      </p:tavLst>
                                    </p:anim>
                                  </p:childTnLst>
                                </p:cTn>
                              </p:par>
                              <p:par>
                                <p:cTn id="89" presetID="39" presetClass="entr" presetSubtype="0" accel="100000" fill="hold" nodeType="withEffect">
                                  <p:stCondLst>
                                    <p:cond delay="0"/>
                                  </p:stCondLst>
                                  <p:childTnLst>
                                    <p:set>
                                      <p:cBhvr>
                                        <p:cTn id="90" dur="1" fill="hold">
                                          <p:stCondLst>
                                            <p:cond delay="0"/>
                                          </p:stCondLst>
                                        </p:cTn>
                                        <p:tgtEl>
                                          <p:spTgt spid="532490"/>
                                        </p:tgtEl>
                                        <p:attrNameLst>
                                          <p:attrName>style.visibility</p:attrName>
                                        </p:attrNameLst>
                                      </p:cBhvr>
                                      <p:to>
                                        <p:strVal val="visible"/>
                                      </p:to>
                                    </p:set>
                                    <p:anim calcmode="lin" valueType="num">
                                      <p:cBhvr>
                                        <p:cTn id="91" dur="500" fill="hold"/>
                                        <p:tgtEl>
                                          <p:spTgt spid="532490"/>
                                        </p:tgtEl>
                                        <p:attrNameLst>
                                          <p:attrName>ppt_h</p:attrName>
                                        </p:attrNameLst>
                                      </p:cBhvr>
                                      <p:tavLst>
                                        <p:tav tm="0">
                                          <p:val>
                                            <p:strVal val="#ppt_h/20"/>
                                          </p:val>
                                        </p:tav>
                                        <p:tav tm="50000">
                                          <p:val>
                                            <p:strVal val="#ppt_h/20"/>
                                          </p:val>
                                        </p:tav>
                                        <p:tav tm="100000">
                                          <p:val>
                                            <p:strVal val="#ppt_h"/>
                                          </p:val>
                                        </p:tav>
                                      </p:tavLst>
                                    </p:anim>
                                    <p:anim calcmode="lin" valueType="num">
                                      <p:cBhvr>
                                        <p:cTn id="92" dur="500" fill="hold"/>
                                        <p:tgtEl>
                                          <p:spTgt spid="532490"/>
                                        </p:tgtEl>
                                        <p:attrNameLst>
                                          <p:attrName>ppt_w</p:attrName>
                                        </p:attrNameLst>
                                      </p:cBhvr>
                                      <p:tavLst>
                                        <p:tav tm="0">
                                          <p:val>
                                            <p:strVal val="#ppt_w+.3"/>
                                          </p:val>
                                        </p:tav>
                                        <p:tav tm="50000">
                                          <p:val>
                                            <p:strVal val="#ppt_w+.3"/>
                                          </p:val>
                                        </p:tav>
                                        <p:tav tm="100000">
                                          <p:val>
                                            <p:strVal val="#ppt_w"/>
                                          </p:val>
                                        </p:tav>
                                      </p:tavLst>
                                    </p:anim>
                                    <p:anim calcmode="lin" valueType="num">
                                      <p:cBhvr>
                                        <p:cTn id="93" dur="500" fill="hold"/>
                                        <p:tgtEl>
                                          <p:spTgt spid="532490"/>
                                        </p:tgtEl>
                                        <p:attrNameLst>
                                          <p:attrName>ppt_x</p:attrName>
                                        </p:attrNameLst>
                                      </p:cBhvr>
                                      <p:tavLst>
                                        <p:tav tm="0">
                                          <p:val>
                                            <p:strVal val="#ppt_x-.3"/>
                                          </p:val>
                                        </p:tav>
                                        <p:tav tm="50000">
                                          <p:val>
                                            <p:strVal val="#ppt_x"/>
                                          </p:val>
                                        </p:tav>
                                        <p:tav tm="100000">
                                          <p:val>
                                            <p:strVal val="#ppt_x"/>
                                          </p:val>
                                        </p:tav>
                                      </p:tavLst>
                                    </p:anim>
                                    <p:anim calcmode="lin" valueType="num">
                                      <p:cBhvr>
                                        <p:cTn id="94" dur="500" fill="hold"/>
                                        <p:tgtEl>
                                          <p:spTgt spid="532490"/>
                                        </p:tgtEl>
                                        <p:attrNameLst>
                                          <p:attrName>ppt_y</p:attrName>
                                        </p:attrNameLst>
                                      </p:cBhvr>
                                      <p:tavLst>
                                        <p:tav tm="0">
                                          <p:val>
                                            <p:strVal val="#ppt_y"/>
                                          </p:val>
                                        </p:tav>
                                        <p:tav tm="100000">
                                          <p:val>
                                            <p:strVal val="#ppt_y"/>
                                          </p:val>
                                        </p:tav>
                                      </p:tavLst>
                                    </p:anim>
                                  </p:childTnLst>
                                </p:cTn>
                              </p:par>
                            </p:childTnLst>
                          </p:cTn>
                        </p:par>
                        <p:par>
                          <p:cTn id="95" fill="hold" nodeType="afterGroup">
                            <p:stCondLst>
                              <p:cond delay="3500"/>
                            </p:stCondLst>
                            <p:childTnLst>
                              <p:par>
                                <p:cTn id="96" presetID="39" presetClass="entr" presetSubtype="0" accel="100000" fill="hold" nodeType="afterEffect">
                                  <p:stCondLst>
                                    <p:cond delay="0"/>
                                  </p:stCondLst>
                                  <p:childTnLst>
                                    <p:set>
                                      <p:cBhvr>
                                        <p:cTn id="97" dur="1" fill="hold">
                                          <p:stCondLst>
                                            <p:cond delay="0"/>
                                          </p:stCondLst>
                                        </p:cTn>
                                        <p:tgtEl>
                                          <p:spTgt spid="532514"/>
                                        </p:tgtEl>
                                        <p:attrNameLst>
                                          <p:attrName>style.visibility</p:attrName>
                                        </p:attrNameLst>
                                      </p:cBhvr>
                                      <p:to>
                                        <p:strVal val="visible"/>
                                      </p:to>
                                    </p:set>
                                    <p:anim calcmode="lin" valueType="num">
                                      <p:cBhvr>
                                        <p:cTn id="98" dur="500" fill="hold"/>
                                        <p:tgtEl>
                                          <p:spTgt spid="532514"/>
                                        </p:tgtEl>
                                        <p:attrNameLst>
                                          <p:attrName>ppt_h</p:attrName>
                                        </p:attrNameLst>
                                      </p:cBhvr>
                                      <p:tavLst>
                                        <p:tav tm="0">
                                          <p:val>
                                            <p:strVal val="#ppt_h/20"/>
                                          </p:val>
                                        </p:tav>
                                        <p:tav tm="50000">
                                          <p:val>
                                            <p:strVal val="#ppt_h/20"/>
                                          </p:val>
                                        </p:tav>
                                        <p:tav tm="100000">
                                          <p:val>
                                            <p:strVal val="#ppt_h"/>
                                          </p:val>
                                        </p:tav>
                                      </p:tavLst>
                                    </p:anim>
                                    <p:anim calcmode="lin" valueType="num">
                                      <p:cBhvr>
                                        <p:cTn id="99" dur="500" fill="hold"/>
                                        <p:tgtEl>
                                          <p:spTgt spid="532514"/>
                                        </p:tgtEl>
                                        <p:attrNameLst>
                                          <p:attrName>ppt_w</p:attrName>
                                        </p:attrNameLst>
                                      </p:cBhvr>
                                      <p:tavLst>
                                        <p:tav tm="0">
                                          <p:val>
                                            <p:strVal val="#ppt_w+.3"/>
                                          </p:val>
                                        </p:tav>
                                        <p:tav tm="50000">
                                          <p:val>
                                            <p:strVal val="#ppt_w+.3"/>
                                          </p:val>
                                        </p:tav>
                                        <p:tav tm="100000">
                                          <p:val>
                                            <p:strVal val="#ppt_w"/>
                                          </p:val>
                                        </p:tav>
                                      </p:tavLst>
                                    </p:anim>
                                    <p:anim calcmode="lin" valueType="num">
                                      <p:cBhvr>
                                        <p:cTn id="100" dur="500" fill="hold"/>
                                        <p:tgtEl>
                                          <p:spTgt spid="532514"/>
                                        </p:tgtEl>
                                        <p:attrNameLst>
                                          <p:attrName>ppt_x</p:attrName>
                                        </p:attrNameLst>
                                      </p:cBhvr>
                                      <p:tavLst>
                                        <p:tav tm="0">
                                          <p:val>
                                            <p:strVal val="#ppt_x-.3"/>
                                          </p:val>
                                        </p:tav>
                                        <p:tav tm="50000">
                                          <p:val>
                                            <p:strVal val="#ppt_x"/>
                                          </p:val>
                                        </p:tav>
                                        <p:tav tm="100000">
                                          <p:val>
                                            <p:strVal val="#ppt_x"/>
                                          </p:val>
                                        </p:tav>
                                      </p:tavLst>
                                    </p:anim>
                                    <p:anim calcmode="lin" valueType="num">
                                      <p:cBhvr>
                                        <p:cTn id="101" dur="500" fill="hold"/>
                                        <p:tgtEl>
                                          <p:spTgt spid="532514"/>
                                        </p:tgtEl>
                                        <p:attrNameLst>
                                          <p:attrName>ppt_y</p:attrName>
                                        </p:attrNameLst>
                                      </p:cBhvr>
                                      <p:tavLst>
                                        <p:tav tm="0">
                                          <p:val>
                                            <p:strVal val="#ppt_y"/>
                                          </p:val>
                                        </p:tav>
                                        <p:tav tm="100000">
                                          <p:val>
                                            <p:strVal val="#ppt_y"/>
                                          </p:val>
                                        </p:tav>
                                      </p:tavLst>
                                    </p:anim>
                                  </p:childTnLst>
                                </p:cTn>
                              </p:par>
                              <p:par>
                                <p:cTn id="102" presetID="39" presetClass="entr" presetSubtype="0" accel="100000" fill="hold" grpId="0" nodeType="withEffect">
                                  <p:stCondLst>
                                    <p:cond delay="0"/>
                                  </p:stCondLst>
                                  <p:childTnLst>
                                    <p:set>
                                      <p:cBhvr>
                                        <p:cTn id="103" dur="1" fill="hold">
                                          <p:stCondLst>
                                            <p:cond delay="0"/>
                                          </p:stCondLst>
                                        </p:cTn>
                                        <p:tgtEl>
                                          <p:spTgt spid="532531"/>
                                        </p:tgtEl>
                                        <p:attrNameLst>
                                          <p:attrName>style.visibility</p:attrName>
                                        </p:attrNameLst>
                                      </p:cBhvr>
                                      <p:to>
                                        <p:strVal val="visible"/>
                                      </p:to>
                                    </p:set>
                                    <p:anim calcmode="lin" valueType="num">
                                      <p:cBhvr>
                                        <p:cTn id="104" dur="500" fill="hold"/>
                                        <p:tgtEl>
                                          <p:spTgt spid="532531"/>
                                        </p:tgtEl>
                                        <p:attrNameLst>
                                          <p:attrName>ppt_h</p:attrName>
                                        </p:attrNameLst>
                                      </p:cBhvr>
                                      <p:tavLst>
                                        <p:tav tm="0">
                                          <p:val>
                                            <p:strVal val="#ppt_h/20"/>
                                          </p:val>
                                        </p:tav>
                                        <p:tav tm="50000">
                                          <p:val>
                                            <p:strVal val="#ppt_h/20"/>
                                          </p:val>
                                        </p:tav>
                                        <p:tav tm="100000">
                                          <p:val>
                                            <p:strVal val="#ppt_h"/>
                                          </p:val>
                                        </p:tav>
                                      </p:tavLst>
                                    </p:anim>
                                    <p:anim calcmode="lin" valueType="num">
                                      <p:cBhvr>
                                        <p:cTn id="105" dur="500" fill="hold"/>
                                        <p:tgtEl>
                                          <p:spTgt spid="532531"/>
                                        </p:tgtEl>
                                        <p:attrNameLst>
                                          <p:attrName>ppt_w</p:attrName>
                                        </p:attrNameLst>
                                      </p:cBhvr>
                                      <p:tavLst>
                                        <p:tav tm="0">
                                          <p:val>
                                            <p:strVal val="#ppt_w+.3"/>
                                          </p:val>
                                        </p:tav>
                                        <p:tav tm="50000">
                                          <p:val>
                                            <p:strVal val="#ppt_w+.3"/>
                                          </p:val>
                                        </p:tav>
                                        <p:tav tm="100000">
                                          <p:val>
                                            <p:strVal val="#ppt_w"/>
                                          </p:val>
                                        </p:tav>
                                      </p:tavLst>
                                    </p:anim>
                                    <p:anim calcmode="lin" valueType="num">
                                      <p:cBhvr>
                                        <p:cTn id="106" dur="500" fill="hold"/>
                                        <p:tgtEl>
                                          <p:spTgt spid="532531"/>
                                        </p:tgtEl>
                                        <p:attrNameLst>
                                          <p:attrName>ppt_x</p:attrName>
                                        </p:attrNameLst>
                                      </p:cBhvr>
                                      <p:tavLst>
                                        <p:tav tm="0">
                                          <p:val>
                                            <p:strVal val="#ppt_x-.3"/>
                                          </p:val>
                                        </p:tav>
                                        <p:tav tm="50000">
                                          <p:val>
                                            <p:strVal val="#ppt_x"/>
                                          </p:val>
                                        </p:tav>
                                        <p:tav tm="100000">
                                          <p:val>
                                            <p:strVal val="#ppt_x"/>
                                          </p:val>
                                        </p:tav>
                                      </p:tavLst>
                                    </p:anim>
                                    <p:anim calcmode="lin" valueType="num">
                                      <p:cBhvr>
                                        <p:cTn id="107" dur="500" fill="hold"/>
                                        <p:tgtEl>
                                          <p:spTgt spid="532531"/>
                                        </p:tgtEl>
                                        <p:attrNameLst>
                                          <p:attrName>ppt_y</p:attrName>
                                        </p:attrNameLst>
                                      </p:cBhvr>
                                      <p:tavLst>
                                        <p:tav tm="0">
                                          <p:val>
                                            <p:strVal val="#ppt_y"/>
                                          </p:val>
                                        </p:tav>
                                        <p:tav tm="100000">
                                          <p:val>
                                            <p:strVal val="#ppt_y"/>
                                          </p:val>
                                        </p:tav>
                                      </p:tavLst>
                                    </p:anim>
                                  </p:childTnLst>
                                </p:cTn>
                              </p:par>
                              <p:par>
                                <p:cTn id="108" presetID="39" presetClass="entr" presetSubtype="0" accel="100000" fill="hold" grpId="0" nodeType="withEffect">
                                  <p:stCondLst>
                                    <p:cond delay="0"/>
                                  </p:stCondLst>
                                  <p:childTnLst>
                                    <p:set>
                                      <p:cBhvr>
                                        <p:cTn id="109" dur="1" fill="hold">
                                          <p:stCondLst>
                                            <p:cond delay="0"/>
                                          </p:stCondLst>
                                        </p:cTn>
                                        <p:tgtEl>
                                          <p:spTgt spid="532530"/>
                                        </p:tgtEl>
                                        <p:attrNameLst>
                                          <p:attrName>style.visibility</p:attrName>
                                        </p:attrNameLst>
                                      </p:cBhvr>
                                      <p:to>
                                        <p:strVal val="visible"/>
                                      </p:to>
                                    </p:set>
                                    <p:anim calcmode="lin" valueType="num">
                                      <p:cBhvr>
                                        <p:cTn id="110" dur="500" fill="hold"/>
                                        <p:tgtEl>
                                          <p:spTgt spid="532530"/>
                                        </p:tgtEl>
                                        <p:attrNameLst>
                                          <p:attrName>ppt_h</p:attrName>
                                        </p:attrNameLst>
                                      </p:cBhvr>
                                      <p:tavLst>
                                        <p:tav tm="0">
                                          <p:val>
                                            <p:strVal val="#ppt_h/20"/>
                                          </p:val>
                                        </p:tav>
                                        <p:tav tm="50000">
                                          <p:val>
                                            <p:strVal val="#ppt_h/20"/>
                                          </p:val>
                                        </p:tav>
                                        <p:tav tm="100000">
                                          <p:val>
                                            <p:strVal val="#ppt_h"/>
                                          </p:val>
                                        </p:tav>
                                      </p:tavLst>
                                    </p:anim>
                                    <p:anim calcmode="lin" valueType="num">
                                      <p:cBhvr>
                                        <p:cTn id="111" dur="500" fill="hold"/>
                                        <p:tgtEl>
                                          <p:spTgt spid="532530"/>
                                        </p:tgtEl>
                                        <p:attrNameLst>
                                          <p:attrName>ppt_w</p:attrName>
                                        </p:attrNameLst>
                                      </p:cBhvr>
                                      <p:tavLst>
                                        <p:tav tm="0">
                                          <p:val>
                                            <p:strVal val="#ppt_w+.3"/>
                                          </p:val>
                                        </p:tav>
                                        <p:tav tm="50000">
                                          <p:val>
                                            <p:strVal val="#ppt_w+.3"/>
                                          </p:val>
                                        </p:tav>
                                        <p:tav tm="100000">
                                          <p:val>
                                            <p:strVal val="#ppt_w"/>
                                          </p:val>
                                        </p:tav>
                                      </p:tavLst>
                                    </p:anim>
                                    <p:anim calcmode="lin" valueType="num">
                                      <p:cBhvr>
                                        <p:cTn id="112" dur="500" fill="hold"/>
                                        <p:tgtEl>
                                          <p:spTgt spid="532530"/>
                                        </p:tgtEl>
                                        <p:attrNameLst>
                                          <p:attrName>ppt_x</p:attrName>
                                        </p:attrNameLst>
                                      </p:cBhvr>
                                      <p:tavLst>
                                        <p:tav tm="0">
                                          <p:val>
                                            <p:strVal val="#ppt_x-.3"/>
                                          </p:val>
                                        </p:tav>
                                        <p:tav tm="50000">
                                          <p:val>
                                            <p:strVal val="#ppt_x"/>
                                          </p:val>
                                        </p:tav>
                                        <p:tav tm="100000">
                                          <p:val>
                                            <p:strVal val="#ppt_x"/>
                                          </p:val>
                                        </p:tav>
                                      </p:tavLst>
                                    </p:anim>
                                    <p:anim calcmode="lin" valueType="num">
                                      <p:cBhvr>
                                        <p:cTn id="113" dur="500" fill="hold"/>
                                        <p:tgtEl>
                                          <p:spTgt spid="532530"/>
                                        </p:tgtEl>
                                        <p:attrNameLst>
                                          <p:attrName>ppt_y</p:attrName>
                                        </p:attrNameLst>
                                      </p:cBhvr>
                                      <p:tavLst>
                                        <p:tav tm="0">
                                          <p:val>
                                            <p:strVal val="#ppt_y"/>
                                          </p:val>
                                        </p:tav>
                                        <p:tav tm="100000">
                                          <p:val>
                                            <p:strVal val="#ppt_y"/>
                                          </p:val>
                                        </p:tav>
                                      </p:tavLst>
                                    </p:anim>
                                  </p:childTnLst>
                                </p:cTn>
                              </p:par>
                              <p:par>
                                <p:cTn id="114" presetID="39" presetClass="entr" presetSubtype="0" accel="100000" fill="hold" nodeType="withEffect">
                                  <p:stCondLst>
                                    <p:cond delay="0"/>
                                  </p:stCondLst>
                                  <p:childTnLst>
                                    <p:set>
                                      <p:cBhvr>
                                        <p:cTn id="115" dur="1" fill="hold">
                                          <p:stCondLst>
                                            <p:cond delay="0"/>
                                          </p:stCondLst>
                                        </p:cTn>
                                        <p:tgtEl>
                                          <p:spTgt spid="532527"/>
                                        </p:tgtEl>
                                        <p:attrNameLst>
                                          <p:attrName>style.visibility</p:attrName>
                                        </p:attrNameLst>
                                      </p:cBhvr>
                                      <p:to>
                                        <p:strVal val="visible"/>
                                      </p:to>
                                    </p:set>
                                    <p:anim calcmode="lin" valueType="num">
                                      <p:cBhvr>
                                        <p:cTn id="116" dur="500" fill="hold"/>
                                        <p:tgtEl>
                                          <p:spTgt spid="532527"/>
                                        </p:tgtEl>
                                        <p:attrNameLst>
                                          <p:attrName>ppt_h</p:attrName>
                                        </p:attrNameLst>
                                      </p:cBhvr>
                                      <p:tavLst>
                                        <p:tav tm="0">
                                          <p:val>
                                            <p:strVal val="#ppt_h/20"/>
                                          </p:val>
                                        </p:tav>
                                        <p:tav tm="50000">
                                          <p:val>
                                            <p:strVal val="#ppt_h/20"/>
                                          </p:val>
                                        </p:tav>
                                        <p:tav tm="100000">
                                          <p:val>
                                            <p:strVal val="#ppt_h"/>
                                          </p:val>
                                        </p:tav>
                                      </p:tavLst>
                                    </p:anim>
                                    <p:anim calcmode="lin" valueType="num">
                                      <p:cBhvr>
                                        <p:cTn id="117" dur="500" fill="hold"/>
                                        <p:tgtEl>
                                          <p:spTgt spid="532527"/>
                                        </p:tgtEl>
                                        <p:attrNameLst>
                                          <p:attrName>ppt_w</p:attrName>
                                        </p:attrNameLst>
                                      </p:cBhvr>
                                      <p:tavLst>
                                        <p:tav tm="0">
                                          <p:val>
                                            <p:strVal val="#ppt_w+.3"/>
                                          </p:val>
                                        </p:tav>
                                        <p:tav tm="50000">
                                          <p:val>
                                            <p:strVal val="#ppt_w+.3"/>
                                          </p:val>
                                        </p:tav>
                                        <p:tav tm="100000">
                                          <p:val>
                                            <p:strVal val="#ppt_w"/>
                                          </p:val>
                                        </p:tav>
                                      </p:tavLst>
                                    </p:anim>
                                    <p:anim calcmode="lin" valueType="num">
                                      <p:cBhvr>
                                        <p:cTn id="118" dur="500" fill="hold"/>
                                        <p:tgtEl>
                                          <p:spTgt spid="532527"/>
                                        </p:tgtEl>
                                        <p:attrNameLst>
                                          <p:attrName>ppt_x</p:attrName>
                                        </p:attrNameLst>
                                      </p:cBhvr>
                                      <p:tavLst>
                                        <p:tav tm="0">
                                          <p:val>
                                            <p:strVal val="#ppt_x-.3"/>
                                          </p:val>
                                        </p:tav>
                                        <p:tav tm="50000">
                                          <p:val>
                                            <p:strVal val="#ppt_x"/>
                                          </p:val>
                                        </p:tav>
                                        <p:tav tm="100000">
                                          <p:val>
                                            <p:strVal val="#ppt_x"/>
                                          </p:val>
                                        </p:tav>
                                      </p:tavLst>
                                    </p:anim>
                                    <p:anim calcmode="lin" valueType="num">
                                      <p:cBhvr>
                                        <p:cTn id="119" dur="500" fill="hold"/>
                                        <p:tgtEl>
                                          <p:spTgt spid="532527"/>
                                        </p:tgtEl>
                                        <p:attrNameLst>
                                          <p:attrName>ppt_y</p:attrName>
                                        </p:attrNameLst>
                                      </p:cBhvr>
                                      <p:tavLst>
                                        <p:tav tm="0">
                                          <p:val>
                                            <p:strVal val="#ppt_y"/>
                                          </p:val>
                                        </p:tav>
                                        <p:tav tm="100000">
                                          <p:val>
                                            <p:strVal val="#ppt_y"/>
                                          </p:val>
                                        </p:tav>
                                      </p:tavLst>
                                    </p:anim>
                                  </p:childTnLst>
                                </p:cTn>
                              </p:par>
                            </p:childTnLst>
                          </p:cTn>
                        </p:par>
                        <p:par>
                          <p:cTn id="120" fill="hold" nodeType="afterGroup">
                            <p:stCondLst>
                              <p:cond delay="4000"/>
                            </p:stCondLst>
                            <p:childTnLst>
                              <p:par>
                                <p:cTn id="121" presetID="39" presetClass="entr" presetSubtype="0" accel="100000" fill="hold" nodeType="afterEffect">
                                  <p:stCondLst>
                                    <p:cond delay="0"/>
                                  </p:stCondLst>
                                  <p:childTnLst>
                                    <p:set>
                                      <p:cBhvr>
                                        <p:cTn id="122" dur="1" fill="hold">
                                          <p:stCondLst>
                                            <p:cond delay="0"/>
                                          </p:stCondLst>
                                        </p:cTn>
                                        <p:tgtEl>
                                          <p:spTgt spid="532484"/>
                                        </p:tgtEl>
                                        <p:attrNameLst>
                                          <p:attrName>style.visibility</p:attrName>
                                        </p:attrNameLst>
                                      </p:cBhvr>
                                      <p:to>
                                        <p:strVal val="visible"/>
                                      </p:to>
                                    </p:set>
                                    <p:anim calcmode="lin" valueType="num">
                                      <p:cBhvr>
                                        <p:cTn id="123" dur="500" fill="hold"/>
                                        <p:tgtEl>
                                          <p:spTgt spid="532484"/>
                                        </p:tgtEl>
                                        <p:attrNameLst>
                                          <p:attrName>ppt_h</p:attrName>
                                        </p:attrNameLst>
                                      </p:cBhvr>
                                      <p:tavLst>
                                        <p:tav tm="0">
                                          <p:val>
                                            <p:strVal val="#ppt_h/20"/>
                                          </p:val>
                                        </p:tav>
                                        <p:tav tm="50000">
                                          <p:val>
                                            <p:strVal val="#ppt_h/20"/>
                                          </p:val>
                                        </p:tav>
                                        <p:tav tm="100000">
                                          <p:val>
                                            <p:strVal val="#ppt_h"/>
                                          </p:val>
                                        </p:tav>
                                      </p:tavLst>
                                    </p:anim>
                                    <p:anim calcmode="lin" valueType="num">
                                      <p:cBhvr>
                                        <p:cTn id="124" dur="500" fill="hold"/>
                                        <p:tgtEl>
                                          <p:spTgt spid="532484"/>
                                        </p:tgtEl>
                                        <p:attrNameLst>
                                          <p:attrName>ppt_w</p:attrName>
                                        </p:attrNameLst>
                                      </p:cBhvr>
                                      <p:tavLst>
                                        <p:tav tm="0">
                                          <p:val>
                                            <p:strVal val="#ppt_w+.3"/>
                                          </p:val>
                                        </p:tav>
                                        <p:tav tm="50000">
                                          <p:val>
                                            <p:strVal val="#ppt_w+.3"/>
                                          </p:val>
                                        </p:tav>
                                        <p:tav tm="100000">
                                          <p:val>
                                            <p:strVal val="#ppt_w"/>
                                          </p:val>
                                        </p:tav>
                                      </p:tavLst>
                                    </p:anim>
                                    <p:anim calcmode="lin" valueType="num">
                                      <p:cBhvr>
                                        <p:cTn id="125" dur="500" fill="hold"/>
                                        <p:tgtEl>
                                          <p:spTgt spid="532484"/>
                                        </p:tgtEl>
                                        <p:attrNameLst>
                                          <p:attrName>ppt_x</p:attrName>
                                        </p:attrNameLst>
                                      </p:cBhvr>
                                      <p:tavLst>
                                        <p:tav tm="0">
                                          <p:val>
                                            <p:strVal val="#ppt_x-.3"/>
                                          </p:val>
                                        </p:tav>
                                        <p:tav tm="50000">
                                          <p:val>
                                            <p:strVal val="#ppt_x"/>
                                          </p:val>
                                        </p:tav>
                                        <p:tav tm="100000">
                                          <p:val>
                                            <p:strVal val="#ppt_x"/>
                                          </p:val>
                                        </p:tav>
                                      </p:tavLst>
                                    </p:anim>
                                    <p:anim calcmode="lin" valueType="num">
                                      <p:cBhvr>
                                        <p:cTn id="126" dur="500" fill="hold"/>
                                        <p:tgtEl>
                                          <p:spTgt spid="532484"/>
                                        </p:tgtEl>
                                        <p:attrNameLst>
                                          <p:attrName>ppt_y</p:attrName>
                                        </p:attrNameLst>
                                      </p:cBhvr>
                                      <p:tavLst>
                                        <p:tav tm="0">
                                          <p:val>
                                            <p:strVal val="#ppt_y"/>
                                          </p:val>
                                        </p:tav>
                                        <p:tav tm="100000">
                                          <p:val>
                                            <p:strVal val="#ppt_y"/>
                                          </p:val>
                                        </p:tav>
                                      </p:tavLst>
                                    </p:anim>
                                  </p:childTnLst>
                                </p:cTn>
                              </p:par>
                            </p:childTnLst>
                          </p:cTn>
                        </p:par>
                        <p:par>
                          <p:cTn id="127" fill="hold" nodeType="afterGroup">
                            <p:stCondLst>
                              <p:cond delay="4500"/>
                            </p:stCondLst>
                            <p:childTnLst>
                              <p:par>
                                <p:cTn id="128" presetID="39" presetClass="entr" presetSubtype="0" accel="100000" fill="hold" nodeType="afterEffect">
                                  <p:stCondLst>
                                    <p:cond delay="0"/>
                                  </p:stCondLst>
                                  <p:childTnLst>
                                    <p:set>
                                      <p:cBhvr>
                                        <p:cTn id="129" dur="1" fill="hold">
                                          <p:stCondLst>
                                            <p:cond delay="0"/>
                                          </p:stCondLst>
                                        </p:cTn>
                                        <p:tgtEl>
                                          <p:spTgt spid="532506"/>
                                        </p:tgtEl>
                                        <p:attrNameLst>
                                          <p:attrName>style.visibility</p:attrName>
                                        </p:attrNameLst>
                                      </p:cBhvr>
                                      <p:to>
                                        <p:strVal val="visible"/>
                                      </p:to>
                                    </p:set>
                                    <p:anim calcmode="lin" valueType="num">
                                      <p:cBhvr>
                                        <p:cTn id="130" dur="500" fill="hold"/>
                                        <p:tgtEl>
                                          <p:spTgt spid="532506"/>
                                        </p:tgtEl>
                                        <p:attrNameLst>
                                          <p:attrName>ppt_h</p:attrName>
                                        </p:attrNameLst>
                                      </p:cBhvr>
                                      <p:tavLst>
                                        <p:tav tm="0">
                                          <p:val>
                                            <p:strVal val="#ppt_h/20"/>
                                          </p:val>
                                        </p:tav>
                                        <p:tav tm="50000">
                                          <p:val>
                                            <p:strVal val="#ppt_h/20"/>
                                          </p:val>
                                        </p:tav>
                                        <p:tav tm="100000">
                                          <p:val>
                                            <p:strVal val="#ppt_h"/>
                                          </p:val>
                                        </p:tav>
                                      </p:tavLst>
                                    </p:anim>
                                    <p:anim calcmode="lin" valueType="num">
                                      <p:cBhvr>
                                        <p:cTn id="131" dur="500" fill="hold"/>
                                        <p:tgtEl>
                                          <p:spTgt spid="532506"/>
                                        </p:tgtEl>
                                        <p:attrNameLst>
                                          <p:attrName>ppt_w</p:attrName>
                                        </p:attrNameLst>
                                      </p:cBhvr>
                                      <p:tavLst>
                                        <p:tav tm="0">
                                          <p:val>
                                            <p:strVal val="#ppt_w+.3"/>
                                          </p:val>
                                        </p:tav>
                                        <p:tav tm="50000">
                                          <p:val>
                                            <p:strVal val="#ppt_w+.3"/>
                                          </p:val>
                                        </p:tav>
                                        <p:tav tm="100000">
                                          <p:val>
                                            <p:strVal val="#ppt_w"/>
                                          </p:val>
                                        </p:tav>
                                      </p:tavLst>
                                    </p:anim>
                                    <p:anim calcmode="lin" valueType="num">
                                      <p:cBhvr>
                                        <p:cTn id="132" dur="500" fill="hold"/>
                                        <p:tgtEl>
                                          <p:spTgt spid="532506"/>
                                        </p:tgtEl>
                                        <p:attrNameLst>
                                          <p:attrName>ppt_x</p:attrName>
                                        </p:attrNameLst>
                                      </p:cBhvr>
                                      <p:tavLst>
                                        <p:tav tm="0">
                                          <p:val>
                                            <p:strVal val="#ppt_x-.3"/>
                                          </p:val>
                                        </p:tav>
                                        <p:tav tm="50000">
                                          <p:val>
                                            <p:strVal val="#ppt_x"/>
                                          </p:val>
                                        </p:tav>
                                        <p:tav tm="100000">
                                          <p:val>
                                            <p:strVal val="#ppt_x"/>
                                          </p:val>
                                        </p:tav>
                                      </p:tavLst>
                                    </p:anim>
                                    <p:anim calcmode="lin" valueType="num">
                                      <p:cBhvr>
                                        <p:cTn id="133" dur="500" fill="hold"/>
                                        <p:tgtEl>
                                          <p:spTgt spid="532506"/>
                                        </p:tgtEl>
                                        <p:attrNameLst>
                                          <p:attrName>ppt_y</p:attrName>
                                        </p:attrNameLst>
                                      </p:cBhvr>
                                      <p:tavLst>
                                        <p:tav tm="0">
                                          <p:val>
                                            <p:strVal val="#ppt_y"/>
                                          </p:val>
                                        </p:tav>
                                        <p:tav tm="100000">
                                          <p:val>
                                            <p:strVal val="#ppt_y"/>
                                          </p:val>
                                        </p:tav>
                                      </p:tavLst>
                                    </p:anim>
                                  </p:childTnLst>
                                </p:cTn>
                              </p:par>
                              <p:par>
                                <p:cTn id="134" presetID="39" presetClass="entr" presetSubtype="0" accel="100000" fill="hold" nodeType="withEffect">
                                  <p:stCondLst>
                                    <p:cond delay="0"/>
                                  </p:stCondLst>
                                  <p:childTnLst>
                                    <p:set>
                                      <p:cBhvr>
                                        <p:cTn id="135" dur="1" fill="hold">
                                          <p:stCondLst>
                                            <p:cond delay="0"/>
                                          </p:stCondLst>
                                        </p:cTn>
                                        <p:tgtEl>
                                          <p:spTgt spid="532517"/>
                                        </p:tgtEl>
                                        <p:attrNameLst>
                                          <p:attrName>style.visibility</p:attrName>
                                        </p:attrNameLst>
                                      </p:cBhvr>
                                      <p:to>
                                        <p:strVal val="visible"/>
                                      </p:to>
                                    </p:set>
                                    <p:anim calcmode="lin" valueType="num">
                                      <p:cBhvr>
                                        <p:cTn id="136" dur="500" fill="hold"/>
                                        <p:tgtEl>
                                          <p:spTgt spid="532517"/>
                                        </p:tgtEl>
                                        <p:attrNameLst>
                                          <p:attrName>ppt_h</p:attrName>
                                        </p:attrNameLst>
                                      </p:cBhvr>
                                      <p:tavLst>
                                        <p:tav tm="0">
                                          <p:val>
                                            <p:strVal val="#ppt_h/20"/>
                                          </p:val>
                                        </p:tav>
                                        <p:tav tm="50000">
                                          <p:val>
                                            <p:strVal val="#ppt_h/20"/>
                                          </p:val>
                                        </p:tav>
                                        <p:tav tm="100000">
                                          <p:val>
                                            <p:strVal val="#ppt_h"/>
                                          </p:val>
                                        </p:tav>
                                      </p:tavLst>
                                    </p:anim>
                                    <p:anim calcmode="lin" valueType="num">
                                      <p:cBhvr>
                                        <p:cTn id="137" dur="500" fill="hold"/>
                                        <p:tgtEl>
                                          <p:spTgt spid="532517"/>
                                        </p:tgtEl>
                                        <p:attrNameLst>
                                          <p:attrName>ppt_w</p:attrName>
                                        </p:attrNameLst>
                                      </p:cBhvr>
                                      <p:tavLst>
                                        <p:tav tm="0">
                                          <p:val>
                                            <p:strVal val="#ppt_w+.3"/>
                                          </p:val>
                                        </p:tav>
                                        <p:tav tm="50000">
                                          <p:val>
                                            <p:strVal val="#ppt_w+.3"/>
                                          </p:val>
                                        </p:tav>
                                        <p:tav tm="100000">
                                          <p:val>
                                            <p:strVal val="#ppt_w"/>
                                          </p:val>
                                        </p:tav>
                                      </p:tavLst>
                                    </p:anim>
                                    <p:anim calcmode="lin" valueType="num">
                                      <p:cBhvr>
                                        <p:cTn id="138" dur="500" fill="hold"/>
                                        <p:tgtEl>
                                          <p:spTgt spid="532517"/>
                                        </p:tgtEl>
                                        <p:attrNameLst>
                                          <p:attrName>ppt_x</p:attrName>
                                        </p:attrNameLst>
                                      </p:cBhvr>
                                      <p:tavLst>
                                        <p:tav tm="0">
                                          <p:val>
                                            <p:strVal val="#ppt_x-.3"/>
                                          </p:val>
                                        </p:tav>
                                        <p:tav tm="50000">
                                          <p:val>
                                            <p:strVal val="#ppt_x"/>
                                          </p:val>
                                        </p:tav>
                                        <p:tav tm="100000">
                                          <p:val>
                                            <p:strVal val="#ppt_x"/>
                                          </p:val>
                                        </p:tav>
                                      </p:tavLst>
                                    </p:anim>
                                    <p:anim calcmode="lin" valueType="num">
                                      <p:cBhvr>
                                        <p:cTn id="139" dur="500" fill="hold"/>
                                        <p:tgtEl>
                                          <p:spTgt spid="532517"/>
                                        </p:tgtEl>
                                        <p:attrNameLst>
                                          <p:attrName>ppt_y</p:attrName>
                                        </p:attrNameLst>
                                      </p:cBhvr>
                                      <p:tavLst>
                                        <p:tav tm="0">
                                          <p:val>
                                            <p:strVal val="#ppt_y"/>
                                          </p:val>
                                        </p:tav>
                                        <p:tav tm="100000">
                                          <p:val>
                                            <p:strVal val="#ppt_y"/>
                                          </p:val>
                                        </p:tav>
                                      </p:tavLst>
                                    </p:anim>
                                  </p:childTnLst>
                                </p:cTn>
                              </p:par>
                              <p:par>
                                <p:cTn id="140" presetID="39" presetClass="entr" presetSubtype="0" accel="100000" fill="hold" nodeType="withEffect">
                                  <p:stCondLst>
                                    <p:cond delay="0"/>
                                  </p:stCondLst>
                                  <p:childTnLst>
                                    <p:set>
                                      <p:cBhvr>
                                        <p:cTn id="141" dur="1" fill="hold">
                                          <p:stCondLst>
                                            <p:cond delay="0"/>
                                          </p:stCondLst>
                                        </p:cTn>
                                        <p:tgtEl>
                                          <p:spTgt spid="532509"/>
                                        </p:tgtEl>
                                        <p:attrNameLst>
                                          <p:attrName>style.visibility</p:attrName>
                                        </p:attrNameLst>
                                      </p:cBhvr>
                                      <p:to>
                                        <p:strVal val="visible"/>
                                      </p:to>
                                    </p:set>
                                    <p:anim calcmode="lin" valueType="num">
                                      <p:cBhvr>
                                        <p:cTn id="142" dur="500" fill="hold"/>
                                        <p:tgtEl>
                                          <p:spTgt spid="532509"/>
                                        </p:tgtEl>
                                        <p:attrNameLst>
                                          <p:attrName>ppt_h</p:attrName>
                                        </p:attrNameLst>
                                      </p:cBhvr>
                                      <p:tavLst>
                                        <p:tav tm="0">
                                          <p:val>
                                            <p:strVal val="#ppt_h/20"/>
                                          </p:val>
                                        </p:tav>
                                        <p:tav tm="50000">
                                          <p:val>
                                            <p:strVal val="#ppt_h/20"/>
                                          </p:val>
                                        </p:tav>
                                        <p:tav tm="100000">
                                          <p:val>
                                            <p:strVal val="#ppt_h"/>
                                          </p:val>
                                        </p:tav>
                                      </p:tavLst>
                                    </p:anim>
                                    <p:anim calcmode="lin" valueType="num">
                                      <p:cBhvr>
                                        <p:cTn id="143" dur="500" fill="hold"/>
                                        <p:tgtEl>
                                          <p:spTgt spid="532509"/>
                                        </p:tgtEl>
                                        <p:attrNameLst>
                                          <p:attrName>ppt_w</p:attrName>
                                        </p:attrNameLst>
                                      </p:cBhvr>
                                      <p:tavLst>
                                        <p:tav tm="0">
                                          <p:val>
                                            <p:strVal val="#ppt_w+.3"/>
                                          </p:val>
                                        </p:tav>
                                        <p:tav tm="50000">
                                          <p:val>
                                            <p:strVal val="#ppt_w+.3"/>
                                          </p:val>
                                        </p:tav>
                                        <p:tav tm="100000">
                                          <p:val>
                                            <p:strVal val="#ppt_w"/>
                                          </p:val>
                                        </p:tav>
                                      </p:tavLst>
                                    </p:anim>
                                    <p:anim calcmode="lin" valueType="num">
                                      <p:cBhvr>
                                        <p:cTn id="144" dur="500" fill="hold"/>
                                        <p:tgtEl>
                                          <p:spTgt spid="532509"/>
                                        </p:tgtEl>
                                        <p:attrNameLst>
                                          <p:attrName>ppt_x</p:attrName>
                                        </p:attrNameLst>
                                      </p:cBhvr>
                                      <p:tavLst>
                                        <p:tav tm="0">
                                          <p:val>
                                            <p:strVal val="#ppt_x-.3"/>
                                          </p:val>
                                        </p:tav>
                                        <p:tav tm="50000">
                                          <p:val>
                                            <p:strVal val="#ppt_x"/>
                                          </p:val>
                                        </p:tav>
                                        <p:tav tm="100000">
                                          <p:val>
                                            <p:strVal val="#ppt_x"/>
                                          </p:val>
                                        </p:tav>
                                      </p:tavLst>
                                    </p:anim>
                                    <p:anim calcmode="lin" valueType="num">
                                      <p:cBhvr>
                                        <p:cTn id="145" dur="500" fill="hold"/>
                                        <p:tgtEl>
                                          <p:spTgt spid="532509"/>
                                        </p:tgtEl>
                                        <p:attrNameLst>
                                          <p:attrName>ppt_y</p:attrName>
                                        </p:attrNameLst>
                                      </p:cBhvr>
                                      <p:tavLst>
                                        <p:tav tm="0">
                                          <p:val>
                                            <p:strVal val="#ppt_y"/>
                                          </p:val>
                                        </p:tav>
                                        <p:tav tm="100000">
                                          <p:val>
                                            <p:strVal val="#ppt_y"/>
                                          </p:val>
                                        </p:tav>
                                      </p:tavLst>
                                    </p:anim>
                                  </p:childTnLst>
                                </p:cTn>
                              </p:par>
                              <p:par>
                                <p:cTn id="146" presetID="39" presetClass="entr" presetSubtype="0" accel="100000" fill="hold" nodeType="withEffect">
                                  <p:stCondLst>
                                    <p:cond delay="0"/>
                                  </p:stCondLst>
                                  <p:childTnLst>
                                    <p:set>
                                      <p:cBhvr>
                                        <p:cTn id="147" dur="1" fill="hold">
                                          <p:stCondLst>
                                            <p:cond delay="0"/>
                                          </p:stCondLst>
                                        </p:cTn>
                                        <p:tgtEl>
                                          <p:spTgt spid="532521"/>
                                        </p:tgtEl>
                                        <p:attrNameLst>
                                          <p:attrName>style.visibility</p:attrName>
                                        </p:attrNameLst>
                                      </p:cBhvr>
                                      <p:to>
                                        <p:strVal val="visible"/>
                                      </p:to>
                                    </p:set>
                                    <p:anim calcmode="lin" valueType="num">
                                      <p:cBhvr>
                                        <p:cTn id="148" dur="500" fill="hold"/>
                                        <p:tgtEl>
                                          <p:spTgt spid="532521"/>
                                        </p:tgtEl>
                                        <p:attrNameLst>
                                          <p:attrName>ppt_h</p:attrName>
                                        </p:attrNameLst>
                                      </p:cBhvr>
                                      <p:tavLst>
                                        <p:tav tm="0">
                                          <p:val>
                                            <p:strVal val="#ppt_h/20"/>
                                          </p:val>
                                        </p:tav>
                                        <p:tav tm="50000">
                                          <p:val>
                                            <p:strVal val="#ppt_h/20"/>
                                          </p:val>
                                        </p:tav>
                                        <p:tav tm="100000">
                                          <p:val>
                                            <p:strVal val="#ppt_h"/>
                                          </p:val>
                                        </p:tav>
                                      </p:tavLst>
                                    </p:anim>
                                    <p:anim calcmode="lin" valueType="num">
                                      <p:cBhvr>
                                        <p:cTn id="149" dur="500" fill="hold"/>
                                        <p:tgtEl>
                                          <p:spTgt spid="532521"/>
                                        </p:tgtEl>
                                        <p:attrNameLst>
                                          <p:attrName>ppt_w</p:attrName>
                                        </p:attrNameLst>
                                      </p:cBhvr>
                                      <p:tavLst>
                                        <p:tav tm="0">
                                          <p:val>
                                            <p:strVal val="#ppt_w+.3"/>
                                          </p:val>
                                        </p:tav>
                                        <p:tav tm="50000">
                                          <p:val>
                                            <p:strVal val="#ppt_w+.3"/>
                                          </p:val>
                                        </p:tav>
                                        <p:tav tm="100000">
                                          <p:val>
                                            <p:strVal val="#ppt_w"/>
                                          </p:val>
                                        </p:tav>
                                      </p:tavLst>
                                    </p:anim>
                                    <p:anim calcmode="lin" valueType="num">
                                      <p:cBhvr>
                                        <p:cTn id="150" dur="500" fill="hold"/>
                                        <p:tgtEl>
                                          <p:spTgt spid="532521"/>
                                        </p:tgtEl>
                                        <p:attrNameLst>
                                          <p:attrName>ppt_x</p:attrName>
                                        </p:attrNameLst>
                                      </p:cBhvr>
                                      <p:tavLst>
                                        <p:tav tm="0">
                                          <p:val>
                                            <p:strVal val="#ppt_x-.3"/>
                                          </p:val>
                                        </p:tav>
                                        <p:tav tm="50000">
                                          <p:val>
                                            <p:strVal val="#ppt_x"/>
                                          </p:val>
                                        </p:tav>
                                        <p:tav tm="100000">
                                          <p:val>
                                            <p:strVal val="#ppt_x"/>
                                          </p:val>
                                        </p:tav>
                                      </p:tavLst>
                                    </p:anim>
                                    <p:anim calcmode="lin" valueType="num">
                                      <p:cBhvr>
                                        <p:cTn id="151" dur="500" fill="hold"/>
                                        <p:tgtEl>
                                          <p:spTgt spid="532521"/>
                                        </p:tgtEl>
                                        <p:attrNameLst>
                                          <p:attrName>ppt_y</p:attrName>
                                        </p:attrNameLst>
                                      </p:cBhvr>
                                      <p:tavLst>
                                        <p:tav tm="0">
                                          <p:val>
                                            <p:strVal val="#ppt_y"/>
                                          </p:val>
                                        </p:tav>
                                        <p:tav tm="100000">
                                          <p:val>
                                            <p:strVal val="#ppt_y"/>
                                          </p:val>
                                        </p:tav>
                                      </p:tavLst>
                                    </p:anim>
                                  </p:childTnLst>
                                </p:cTn>
                              </p:par>
                            </p:childTnLst>
                          </p:cTn>
                        </p:par>
                        <p:par>
                          <p:cTn id="152" fill="hold" nodeType="afterGroup">
                            <p:stCondLst>
                              <p:cond delay="5000"/>
                            </p:stCondLst>
                            <p:childTnLst>
                              <p:par>
                                <p:cTn id="153" presetID="18" presetClass="entr" presetSubtype="12" fill="hold" grpId="0" nodeType="afterEffect">
                                  <p:stCondLst>
                                    <p:cond delay="0"/>
                                  </p:stCondLst>
                                  <p:childTnLst>
                                    <p:set>
                                      <p:cBhvr>
                                        <p:cTn id="154" dur="1" fill="hold">
                                          <p:stCondLst>
                                            <p:cond delay="0"/>
                                          </p:stCondLst>
                                        </p:cTn>
                                        <p:tgtEl>
                                          <p:spTgt spid="532525"/>
                                        </p:tgtEl>
                                        <p:attrNameLst>
                                          <p:attrName>style.visibility</p:attrName>
                                        </p:attrNameLst>
                                      </p:cBhvr>
                                      <p:to>
                                        <p:strVal val="visible"/>
                                      </p:to>
                                    </p:set>
                                    <p:animEffect transition="in" filter="strips(downLeft)">
                                      <p:cBhvr>
                                        <p:cTn id="155" dur="500"/>
                                        <p:tgtEl>
                                          <p:spTgt spid="532525"/>
                                        </p:tgtEl>
                                      </p:cBhvr>
                                    </p:animEffect>
                                  </p:childTnLst>
                                </p:cTn>
                              </p:par>
                            </p:childTnLst>
                          </p:cTn>
                        </p:par>
                        <p:par>
                          <p:cTn id="156" fill="hold" nodeType="afterGroup">
                            <p:stCondLst>
                              <p:cond delay="5500"/>
                            </p:stCondLst>
                            <p:childTnLst>
                              <p:par>
                                <p:cTn id="157" presetID="18" presetClass="entr" presetSubtype="12" fill="hold" grpId="0" nodeType="afterEffect">
                                  <p:stCondLst>
                                    <p:cond delay="0"/>
                                  </p:stCondLst>
                                  <p:childTnLst>
                                    <p:set>
                                      <p:cBhvr>
                                        <p:cTn id="158" dur="1" fill="hold">
                                          <p:stCondLst>
                                            <p:cond delay="0"/>
                                          </p:stCondLst>
                                        </p:cTn>
                                        <p:tgtEl>
                                          <p:spTgt spid="532526"/>
                                        </p:tgtEl>
                                        <p:attrNameLst>
                                          <p:attrName>style.visibility</p:attrName>
                                        </p:attrNameLst>
                                      </p:cBhvr>
                                      <p:to>
                                        <p:strVal val="visible"/>
                                      </p:to>
                                    </p:set>
                                    <p:animEffect transition="in" filter="strips(downLeft)">
                                      <p:cBhvr>
                                        <p:cTn id="159" dur="500"/>
                                        <p:tgtEl>
                                          <p:spTgt spid="532526"/>
                                        </p:tgtEl>
                                      </p:cBhvr>
                                    </p:animEffect>
                                  </p:childTnLst>
                                </p:cTn>
                              </p:par>
                              <p:par>
                                <p:cTn id="160" presetID="18" presetClass="entr" presetSubtype="12" fill="hold" grpId="0" nodeType="withEffect">
                                  <p:stCondLst>
                                    <p:cond delay="0"/>
                                  </p:stCondLst>
                                  <p:childTnLst>
                                    <p:set>
                                      <p:cBhvr>
                                        <p:cTn id="161" dur="1" fill="hold">
                                          <p:stCondLst>
                                            <p:cond delay="0"/>
                                          </p:stCondLst>
                                        </p:cTn>
                                        <p:tgtEl>
                                          <p:spTgt spid="532524"/>
                                        </p:tgtEl>
                                        <p:attrNameLst>
                                          <p:attrName>style.visibility</p:attrName>
                                        </p:attrNameLst>
                                      </p:cBhvr>
                                      <p:to>
                                        <p:strVal val="visible"/>
                                      </p:to>
                                    </p:set>
                                    <p:animEffect transition="in" filter="strips(downLeft)">
                                      <p:cBhvr>
                                        <p:cTn id="162" dur="500"/>
                                        <p:tgtEl>
                                          <p:spTgt spid="532524"/>
                                        </p:tgtEl>
                                      </p:cBhvr>
                                    </p:animEffect>
                                  </p:childTnLst>
                                </p:cTn>
                              </p:par>
                              <p:par>
                                <p:cTn id="163" presetID="18" presetClass="entr" presetSubtype="12" fill="hold" grpId="0" nodeType="withEffect">
                                  <p:stCondLst>
                                    <p:cond delay="0"/>
                                  </p:stCondLst>
                                  <p:childTnLst>
                                    <p:set>
                                      <p:cBhvr>
                                        <p:cTn id="164" dur="1" fill="hold">
                                          <p:stCondLst>
                                            <p:cond delay="0"/>
                                          </p:stCondLst>
                                        </p:cTn>
                                        <p:tgtEl>
                                          <p:spTgt spid="532501"/>
                                        </p:tgtEl>
                                        <p:attrNameLst>
                                          <p:attrName>style.visibility</p:attrName>
                                        </p:attrNameLst>
                                      </p:cBhvr>
                                      <p:to>
                                        <p:strVal val="visible"/>
                                      </p:to>
                                    </p:set>
                                    <p:animEffect transition="in" filter="strips(downLeft)">
                                      <p:cBhvr>
                                        <p:cTn id="165" dur="500"/>
                                        <p:tgtEl>
                                          <p:spTgt spid="532501"/>
                                        </p:tgtEl>
                                      </p:cBhvr>
                                    </p:animEffect>
                                  </p:childTnLst>
                                </p:cTn>
                              </p:par>
                              <p:par>
                                <p:cTn id="166" presetID="18" presetClass="entr" presetSubtype="12" fill="hold" grpId="0" nodeType="withEffect">
                                  <p:stCondLst>
                                    <p:cond delay="0"/>
                                  </p:stCondLst>
                                  <p:childTnLst>
                                    <p:set>
                                      <p:cBhvr>
                                        <p:cTn id="167" dur="1" fill="hold">
                                          <p:stCondLst>
                                            <p:cond delay="0"/>
                                          </p:stCondLst>
                                        </p:cTn>
                                        <p:tgtEl>
                                          <p:spTgt spid="532502"/>
                                        </p:tgtEl>
                                        <p:attrNameLst>
                                          <p:attrName>style.visibility</p:attrName>
                                        </p:attrNameLst>
                                      </p:cBhvr>
                                      <p:to>
                                        <p:strVal val="visible"/>
                                      </p:to>
                                    </p:set>
                                    <p:animEffect transition="in" filter="strips(downLeft)">
                                      <p:cBhvr>
                                        <p:cTn id="168" dur="500"/>
                                        <p:tgtEl>
                                          <p:spTgt spid="532502"/>
                                        </p:tgtEl>
                                      </p:cBhvr>
                                    </p:animEffec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3" presetClass="exit" presetSubtype="10" fill="hold" grpId="1" nodeType="clickEffect">
                                  <p:stCondLst>
                                    <p:cond delay="0"/>
                                  </p:stCondLst>
                                  <p:childTnLst>
                                    <p:animEffect transition="out" filter="blinds(horizontal)">
                                      <p:cBhvr>
                                        <p:cTn id="172" dur="500"/>
                                        <p:tgtEl>
                                          <p:spTgt spid="532525"/>
                                        </p:tgtEl>
                                      </p:cBhvr>
                                    </p:animEffect>
                                    <p:set>
                                      <p:cBhvr>
                                        <p:cTn id="173" dur="1" fill="hold">
                                          <p:stCondLst>
                                            <p:cond delay="499"/>
                                          </p:stCondLst>
                                        </p:cTn>
                                        <p:tgtEl>
                                          <p:spTgt spid="532525"/>
                                        </p:tgtEl>
                                        <p:attrNameLst>
                                          <p:attrName>style.visibility</p:attrName>
                                        </p:attrNameLst>
                                      </p:cBhvr>
                                      <p:to>
                                        <p:strVal val="hidden"/>
                                      </p:to>
                                    </p:set>
                                  </p:childTnLst>
                                </p:cTn>
                              </p:par>
                              <p:par>
                                <p:cTn id="174" presetID="3" presetClass="exit" presetSubtype="10" fill="hold" grpId="1" nodeType="withEffect">
                                  <p:stCondLst>
                                    <p:cond delay="0"/>
                                  </p:stCondLst>
                                  <p:childTnLst>
                                    <p:animEffect transition="out" filter="blinds(horizontal)">
                                      <p:cBhvr>
                                        <p:cTn id="175" dur="500"/>
                                        <p:tgtEl>
                                          <p:spTgt spid="532526"/>
                                        </p:tgtEl>
                                      </p:cBhvr>
                                    </p:animEffect>
                                    <p:set>
                                      <p:cBhvr>
                                        <p:cTn id="176" dur="1" fill="hold">
                                          <p:stCondLst>
                                            <p:cond delay="499"/>
                                          </p:stCondLst>
                                        </p:cTn>
                                        <p:tgtEl>
                                          <p:spTgt spid="532526"/>
                                        </p:tgtEl>
                                        <p:attrNameLst>
                                          <p:attrName>style.visibility</p:attrName>
                                        </p:attrNameLst>
                                      </p:cBhvr>
                                      <p:to>
                                        <p:strVal val="hidden"/>
                                      </p:to>
                                    </p:set>
                                  </p:childTnLst>
                                </p:cTn>
                              </p:par>
                            </p:childTnLst>
                          </p:cTn>
                        </p:par>
                        <p:par>
                          <p:cTn id="177" fill="hold" nodeType="afterGroup">
                            <p:stCondLst>
                              <p:cond delay="500"/>
                            </p:stCondLst>
                            <p:childTnLst>
                              <p:par>
                                <p:cTn id="178" presetID="3" presetClass="exit" presetSubtype="10" fill="hold" nodeType="afterEffect">
                                  <p:stCondLst>
                                    <p:cond delay="0"/>
                                  </p:stCondLst>
                                  <p:childTnLst>
                                    <p:animEffect transition="out" filter="blinds(horizontal)">
                                      <p:cBhvr>
                                        <p:cTn id="179" dur="500"/>
                                        <p:tgtEl>
                                          <p:spTgt spid="532496"/>
                                        </p:tgtEl>
                                      </p:cBhvr>
                                    </p:animEffect>
                                    <p:set>
                                      <p:cBhvr>
                                        <p:cTn id="180" dur="1" fill="hold">
                                          <p:stCondLst>
                                            <p:cond delay="499"/>
                                          </p:stCondLst>
                                        </p:cTn>
                                        <p:tgtEl>
                                          <p:spTgt spid="532496"/>
                                        </p:tgtEl>
                                        <p:attrNameLst>
                                          <p:attrName>style.visibility</p:attrName>
                                        </p:attrNameLst>
                                      </p:cBhvr>
                                      <p:to>
                                        <p:strVal val="hidden"/>
                                      </p:to>
                                    </p:set>
                                  </p:childTnLst>
                                </p:cTn>
                              </p:par>
                              <p:par>
                                <p:cTn id="181" presetID="3" presetClass="exit" presetSubtype="10" fill="hold" nodeType="withEffect">
                                  <p:stCondLst>
                                    <p:cond delay="0"/>
                                  </p:stCondLst>
                                  <p:childTnLst>
                                    <p:animEffect transition="out" filter="blinds(horizontal)">
                                      <p:cBhvr>
                                        <p:cTn id="182" dur="500"/>
                                        <p:tgtEl>
                                          <p:spTgt spid="532520"/>
                                        </p:tgtEl>
                                      </p:cBhvr>
                                    </p:animEffect>
                                    <p:set>
                                      <p:cBhvr>
                                        <p:cTn id="183" dur="1" fill="hold">
                                          <p:stCondLst>
                                            <p:cond delay="499"/>
                                          </p:stCondLst>
                                        </p:cTn>
                                        <p:tgtEl>
                                          <p:spTgt spid="532520"/>
                                        </p:tgtEl>
                                        <p:attrNameLst>
                                          <p:attrName>style.visibility</p:attrName>
                                        </p:attrNameLst>
                                      </p:cBhvr>
                                      <p:to>
                                        <p:strVal val="hidden"/>
                                      </p:to>
                                    </p:set>
                                  </p:childTnLst>
                                </p:cTn>
                              </p:par>
                            </p:childTnLst>
                          </p:cTn>
                        </p:par>
                        <p:par>
                          <p:cTn id="184" fill="hold" nodeType="afterGroup">
                            <p:stCondLst>
                              <p:cond delay="1000"/>
                            </p:stCondLst>
                            <p:childTnLst>
                              <p:par>
                                <p:cTn id="185" presetID="39" presetClass="entr" presetSubtype="0" accel="100000" fill="hold" nodeType="afterEffect">
                                  <p:stCondLst>
                                    <p:cond delay="0"/>
                                  </p:stCondLst>
                                  <p:childTnLst>
                                    <p:set>
                                      <p:cBhvr>
                                        <p:cTn id="186" dur="1" fill="hold">
                                          <p:stCondLst>
                                            <p:cond delay="0"/>
                                          </p:stCondLst>
                                        </p:cTn>
                                        <p:tgtEl>
                                          <p:spTgt spid="532541"/>
                                        </p:tgtEl>
                                        <p:attrNameLst>
                                          <p:attrName>style.visibility</p:attrName>
                                        </p:attrNameLst>
                                      </p:cBhvr>
                                      <p:to>
                                        <p:strVal val="visible"/>
                                      </p:to>
                                    </p:set>
                                    <p:anim calcmode="lin" valueType="num">
                                      <p:cBhvr>
                                        <p:cTn id="187" dur="1000" fill="hold"/>
                                        <p:tgtEl>
                                          <p:spTgt spid="532541"/>
                                        </p:tgtEl>
                                        <p:attrNameLst>
                                          <p:attrName>ppt_h</p:attrName>
                                        </p:attrNameLst>
                                      </p:cBhvr>
                                      <p:tavLst>
                                        <p:tav tm="0">
                                          <p:val>
                                            <p:strVal val="#ppt_h/20"/>
                                          </p:val>
                                        </p:tav>
                                        <p:tav tm="50000">
                                          <p:val>
                                            <p:strVal val="#ppt_h/20"/>
                                          </p:val>
                                        </p:tav>
                                        <p:tav tm="100000">
                                          <p:val>
                                            <p:strVal val="#ppt_h"/>
                                          </p:val>
                                        </p:tav>
                                      </p:tavLst>
                                    </p:anim>
                                    <p:anim calcmode="lin" valueType="num">
                                      <p:cBhvr>
                                        <p:cTn id="188" dur="1000" fill="hold"/>
                                        <p:tgtEl>
                                          <p:spTgt spid="532541"/>
                                        </p:tgtEl>
                                        <p:attrNameLst>
                                          <p:attrName>ppt_w</p:attrName>
                                        </p:attrNameLst>
                                      </p:cBhvr>
                                      <p:tavLst>
                                        <p:tav tm="0">
                                          <p:val>
                                            <p:strVal val="#ppt_w+.3"/>
                                          </p:val>
                                        </p:tav>
                                        <p:tav tm="50000">
                                          <p:val>
                                            <p:strVal val="#ppt_w+.3"/>
                                          </p:val>
                                        </p:tav>
                                        <p:tav tm="100000">
                                          <p:val>
                                            <p:strVal val="#ppt_w"/>
                                          </p:val>
                                        </p:tav>
                                      </p:tavLst>
                                    </p:anim>
                                    <p:anim calcmode="lin" valueType="num">
                                      <p:cBhvr>
                                        <p:cTn id="189" dur="1000" fill="hold"/>
                                        <p:tgtEl>
                                          <p:spTgt spid="532541"/>
                                        </p:tgtEl>
                                        <p:attrNameLst>
                                          <p:attrName>ppt_x</p:attrName>
                                        </p:attrNameLst>
                                      </p:cBhvr>
                                      <p:tavLst>
                                        <p:tav tm="0">
                                          <p:val>
                                            <p:strVal val="#ppt_x-.3"/>
                                          </p:val>
                                        </p:tav>
                                        <p:tav tm="50000">
                                          <p:val>
                                            <p:strVal val="#ppt_x"/>
                                          </p:val>
                                        </p:tav>
                                        <p:tav tm="100000">
                                          <p:val>
                                            <p:strVal val="#ppt_x"/>
                                          </p:val>
                                        </p:tav>
                                      </p:tavLst>
                                    </p:anim>
                                    <p:anim calcmode="lin" valueType="num">
                                      <p:cBhvr>
                                        <p:cTn id="190" dur="1000" fill="hold"/>
                                        <p:tgtEl>
                                          <p:spTgt spid="532541"/>
                                        </p:tgtEl>
                                        <p:attrNameLst>
                                          <p:attrName>ppt_y</p:attrName>
                                        </p:attrNameLst>
                                      </p:cBhvr>
                                      <p:tavLst>
                                        <p:tav tm="0">
                                          <p:val>
                                            <p:strVal val="#ppt_y"/>
                                          </p:val>
                                        </p:tav>
                                        <p:tav tm="100000">
                                          <p:val>
                                            <p:strVal val="#ppt_y"/>
                                          </p:val>
                                        </p:tav>
                                      </p:tavLst>
                                    </p:anim>
                                  </p:childTnLst>
                                </p:cTn>
                              </p:par>
                              <p:par>
                                <p:cTn id="191" presetID="39" presetClass="entr" presetSubtype="0" accel="100000" fill="hold" nodeType="withEffect">
                                  <p:stCondLst>
                                    <p:cond delay="0"/>
                                  </p:stCondLst>
                                  <p:childTnLst>
                                    <p:set>
                                      <p:cBhvr>
                                        <p:cTn id="192" dur="1" fill="hold">
                                          <p:stCondLst>
                                            <p:cond delay="0"/>
                                          </p:stCondLst>
                                        </p:cTn>
                                        <p:tgtEl>
                                          <p:spTgt spid="532542"/>
                                        </p:tgtEl>
                                        <p:attrNameLst>
                                          <p:attrName>style.visibility</p:attrName>
                                        </p:attrNameLst>
                                      </p:cBhvr>
                                      <p:to>
                                        <p:strVal val="visible"/>
                                      </p:to>
                                    </p:set>
                                    <p:anim calcmode="lin" valueType="num">
                                      <p:cBhvr>
                                        <p:cTn id="193" dur="1000" fill="hold"/>
                                        <p:tgtEl>
                                          <p:spTgt spid="532542"/>
                                        </p:tgtEl>
                                        <p:attrNameLst>
                                          <p:attrName>ppt_h</p:attrName>
                                        </p:attrNameLst>
                                      </p:cBhvr>
                                      <p:tavLst>
                                        <p:tav tm="0">
                                          <p:val>
                                            <p:strVal val="#ppt_h/20"/>
                                          </p:val>
                                        </p:tav>
                                        <p:tav tm="50000">
                                          <p:val>
                                            <p:strVal val="#ppt_h/20"/>
                                          </p:val>
                                        </p:tav>
                                        <p:tav tm="100000">
                                          <p:val>
                                            <p:strVal val="#ppt_h"/>
                                          </p:val>
                                        </p:tav>
                                      </p:tavLst>
                                    </p:anim>
                                    <p:anim calcmode="lin" valueType="num">
                                      <p:cBhvr>
                                        <p:cTn id="194" dur="1000" fill="hold"/>
                                        <p:tgtEl>
                                          <p:spTgt spid="532542"/>
                                        </p:tgtEl>
                                        <p:attrNameLst>
                                          <p:attrName>ppt_w</p:attrName>
                                        </p:attrNameLst>
                                      </p:cBhvr>
                                      <p:tavLst>
                                        <p:tav tm="0">
                                          <p:val>
                                            <p:strVal val="#ppt_w+.3"/>
                                          </p:val>
                                        </p:tav>
                                        <p:tav tm="50000">
                                          <p:val>
                                            <p:strVal val="#ppt_w+.3"/>
                                          </p:val>
                                        </p:tav>
                                        <p:tav tm="100000">
                                          <p:val>
                                            <p:strVal val="#ppt_w"/>
                                          </p:val>
                                        </p:tav>
                                      </p:tavLst>
                                    </p:anim>
                                    <p:anim calcmode="lin" valueType="num">
                                      <p:cBhvr>
                                        <p:cTn id="195" dur="1000" fill="hold"/>
                                        <p:tgtEl>
                                          <p:spTgt spid="532542"/>
                                        </p:tgtEl>
                                        <p:attrNameLst>
                                          <p:attrName>ppt_x</p:attrName>
                                        </p:attrNameLst>
                                      </p:cBhvr>
                                      <p:tavLst>
                                        <p:tav tm="0">
                                          <p:val>
                                            <p:strVal val="#ppt_x-.3"/>
                                          </p:val>
                                        </p:tav>
                                        <p:tav tm="50000">
                                          <p:val>
                                            <p:strVal val="#ppt_x"/>
                                          </p:val>
                                        </p:tav>
                                        <p:tav tm="100000">
                                          <p:val>
                                            <p:strVal val="#ppt_x"/>
                                          </p:val>
                                        </p:tav>
                                      </p:tavLst>
                                    </p:anim>
                                    <p:anim calcmode="lin" valueType="num">
                                      <p:cBhvr>
                                        <p:cTn id="196" dur="1000" fill="hold"/>
                                        <p:tgtEl>
                                          <p:spTgt spid="532542"/>
                                        </p:tgtEl>
                                        <p:attrNameLst>
                                          <p:attrName>ppt_y</p:attrName>
                                        </p:attrNameLst>
                                      </p:cBhvr>
                                      <p:tavLst>
                                        <p:tav tm="0">
                                          <p:val>
                                            <p:strVal val="#ppt_y"/>
                                          </p:val>
                                        </p:tav>
                                        <p:tav tm="100000">
                                          <p:val>
                                            <p:strVal val="#ppt_y"/>
                                          </p:val>
                                        </p:tav>
                                      </p:tavLst>
                                    </p:anim>
                                  </p:childTnLst>
                                </p:cTn>
                              </p:par>
                            </p:childTnLst>
                          </p:cTn>
                        </p:par>
                        <p:par>
                          <p:cTn id="197" fill="hold" nodeType="afterGroup">
                            <p:stCondLst>
                              <p:cond delay="2000"/>
                            </p:stCondLst>
                            <p:childTnLst>
                              <p:par>
                                <p:cTn id="198" presetID="2" presetClass="entr" presetSubtype="4" fill="hold" nodeType="afterEffect">
                                  <p:stCondLst>
                                    <p:cond delay="0"/>
                                  </p:stCondLst>
                                  <p:childTnLst>
                                    <p:set>
                                      <p:cBhvr>
                                        <p:cTn id="199" dur="1" fill="hold">
                                          <p:stCondLst>
                                            <p:cond delay="0"/>
                                          </p:stCondLst>
                                        </p:cTn>
                                        <p:tgtEl>
                                          <p:spTgt spid="532546"/>
                                        </p:tgtEl>
                                        <p:attrNameLst>
                                          <p:attrName>style.visibility</p:attrName>
                                        </p:attrNameLst>
                                      </p:cBhvr>
                                      <p:to>
                                        <p:strVal val="visible"/>
                                      </p:to>
                                    </p:set>
                                    <p:anim calcmode="lin" valueType="num">
                                      <p:cBhvr additive="base">
                                        <p:cTn id="200" dur="500" fill="hold"/>
                                        <p:tgtEl>
                                          <p:spTgt spid="532546"/>
                                        </p:tgtEl>
                                        <p:attrNameLst>
                                          <p:attrName>ppt_x</p:attrName>
                                        </p:attrNameLst>
                                      </p:cBhvr>
                                      <p:tavLst>
                                        <p:tav tm="0">
                                          <p:val>
                                            <p:strVal val="#ppt_x"/>
                                          </p:val>
                                        </p:tav>
                                        <p:tav tm="100000">
                                          <p:val>
                                            <p:strVal val="#ppt_x"/>
                                          </p:val>
                                        </p:tav>
                                      </p:tavLst>
                                    </p:anim>
                                    <p:anim calcmode="lin" valueType="num">
                                      <p:cBhvr additive="base">
                                        <p:cTn id="201" dur="500" fill="hold"/>
                                        <p:tgtEl>
                                          <p:spTgt spid="532546"/>
                                        </p:tgtEl>
                                        <p:attrNameLst>
                                          <p:attrName>ppt_y</p:attrName>
                                        </p:attrNameLst>
                                      </p:cBhvr>
                                      <p:tavLst>
                                        <p:tav tm="0">
                                          <p:val>
                                            <p:strVal val="1+#ppt_h/2"/>
                                          </p:val>
                                        </p:tav>
                                        <p:tav tm="100000">
                                          <p:val>
                                            <p:strVal val="#ppt_y"/>
                                          </p:val>
                                        </p:tav>
                                      </p:tavLst>
                                    </p:anim>
                                  </p:childTnLst>
                                </p:cTn>
                              </p:par>
                            </p:childTnLst>
                          </p:cTn>
                        </p:par>
                        <p:par>
                          <p:cTn id="202" fill="hold" nodeType="afterGroup">
                            <p:stCondLst>
                              <p:cond delay="2500"/>
                            </p:stCondLst>
                            <p:childTnLst>
                              <p:par>
                                <p:cTn id="203" presetID="18" presetClass="entr" presetSubtype="12" fill="hold" grpId="0" nodeType="afterEffect">
                                  <p:stCondLst>
                                    <p:cond delay="0"/>
                                  </p:stCondLst>
                                  <p:childTnLst>
                                    <p:set>
                                      <p:cBhvr>
                                        <p:cTn id="204" dur="1" fill="hold">
                                          <p:stCondLst>
                                            <p:cond delay="0"/>
                                          </p:stCondLst>
                                        </p:cTn>
                                        <p:tgtEl>
                                          <p:spTgt spid="532547"/>
                                        </p:tgtEl>
                                        <p:attrNameLst>
                                          <p:attrName>style.visibility</p:attrName>
                                        </p:attrNameLst>
                                      </p:cBhvr>
                                      <p:to>
                                        <p:strVal val="visible"/>
                                      </p:to>
                                    </p:set>
                                    <p:animEffect transition="in" filter="strips(downLeft)">
                                      <p:cBhvr>
                                        <p:cTn id="205" dur="500"/>
                                        <p:tgtEl>
                                          <p:spTgt spid="532547"/>
                                        </p:tgtEl>
                                      </p:cBhvr>
                                    </p:animEffect>
                                  </p:childTnLst>
                                </p:cTn>
                              </p:par>
                            </p:childTnLst>
                          </p:cTn>
                        </p:par>
                        <p:par>
                          <p:cTn id="206" fill="hold" nodeType="afterGroup">
                            <p:stCondLst>
                              <p:cond delay="3000"/>
                            </p:stCondLst>
                            <p:childTnLst>
                              <p:par>
                                <p:cTn id="207" presetID="18" presetClass="entr" presetSubtype="12" fill="hold" grpId="0" nodeType="afterEffect">
                                  <p:stCondLst>
                                    <p:cond delay="0"/>
                                  </p:stCondLst>
                                  <p:childTnLst>
                                    <p:set>
                                      <p:cBhvr>
                                        <p:cTn id="208" dur="1" fill="hold">
                                          <p:stCondLst>
                                            <p:cond delay="0"/>
                                          </p:stCondLst>
                                        </p:cTn>
                                        <p:tgtEl>
                                          <p:spTgt spid="532548"/>
                                        </p:tgtEl>
                                        <p:attrNameLst>
                                          <p:attrName>style.visibility</p:attrName>
                                        </p:attrNameLst>
                                      </p:cBhvr>
                                      <p:to>
                                        <p:strVal val="visible"/>
                                      </p:to>
                                    </p:set>
                                    <p:animEffect transition="in" filter="strips(downLeft)">
                                      <p:cBhvr>
                                        <p:cTn id="209" dur="500"/>
                                        <p:tgtEl>
                                          <p:spTgt spid="532548"/>
                                        </p:tgtEl>
                                      </p:cBhvr>
                                    </p:animEffect>
                                  </p:childTnLst>
                                </p:cTn>
                              </p:par>
                            </p:childTnLst>
                          </p:cTn>
                        </p:par>
                      </p:childTnLst>
                    </p:cTn>
                  </p:par>
                  <p:par>
                    <p:cTn id="210" fill="hold" nodeType="clickPar">
                      <p:stCondLst>
                        <p:cond delay="indefinite"/>
                      </p:stCondLst>
                      <p:childTnLst>
                        <p:par>
                          <p:cTn id="211" fill="hold" nodeType="withGroup">
                            <p:stCondLst>
                              <p:cond delay="0"/>
                            </p:stCondLst>
                            <p:childTnLst>
                              <p:par>
                                <p:cTn id="212" presetID="2" presetClass="entr" presetSubtype="4" fill="hold" nodeType="clickEffect">
                                  <p:stCondLst>
                                    <p:cond delay="0"/>
                                  </p:stCondLst>
                                  <p:childTnLst>
                                    <p:set>
                                      <p:cBhvr>
                                        <p:cTn id="213" dur="1" fill="hold">
                                          <p:stCondLst>
                                            <p:cond delay="0"/>
                                          </p:stCondLst>
                                        </p:cTn>
                                        <p:tgtEl>
                                          <p:spTgt spid="532549"/>
                                        </p:tgtEl>
                                        <p:attrNameLst>
                                          <p:attrName>style.visibility</p:attrName>
                                        </p:attrNameLst>
                                      </p:cBhvr>
                                      <p:to>
                                        <p:strVal val="visible"/>
                                      </p:to>
                                    </p:set>
                                    <p:anim calcmode="lin" valueType="num">
                                      <p:cBhvr additive="base">
                                        <p:cTn id="214" dur="500" fill="hold"/>
                                        <p:tgtEl>
                                          <p:spTgt spid="532549"/>
                                        </p:tgtEl>
                                        <p:attrNameLst>
                                          <p:attrName>ppt_x</p:attrName>
                                        </p:attrNameLst>
                                      </p:cBhvr>
                                      <p:tavLst>
                                        <p:tav tm="0">
                                          <p:val>
                                            <p:strVal val="#ppt_x"/>
                                          </p:val>
                                        </p:tav>
                                        <p:tav tm="100000">
                                          <p:val>
                                            <p:strVal val="#ppt_x"/>
                                          </p:val>
                                        </p:tav>
                                      </p:tavLst>
                                    </p:anim>
                                    <p:anim calcmode="lin" valueType="num">
                                      <p:cBhvr additive="base">
                                        <p:cTn id="215" dur="500" fill="hold"/>
                                        <p:tgtEl>
                                          <p:spTgt spid="532549"/>
                                        </p:tgtEl>
                                        <p:attrNameLst>
                                          <p:attrName>ppt_y</p:attrName>
                                        </p:attrNameLst>
                                      </p:cBhvr>
                                      <p:tavLst>
                                        <p:tav tm="0">
                                          <p:val>
                                            <p:strVal val="1+#ppt_h/2"/>
                                          </p:val>
                                        </p:tav>
                                        <p:tav tm="100000">
                                          <p:val>
                                            <p:strVal val="#ppt_y"/>
                                          </p:val>
                                        </p:tav>
                                      </p:tavLst>
                                    </p:anim>
                                  </p:childTnLst>
                                </p:cTn>
                              </p:par>
                            </p:childTnLst>
                          </p:cTn>
                        </p:par>
                      </p:childTnLst>
                    </p:cTn>
                  </p:par>
                  <p:par>
                    <p:cTn id="216" fill="hold" nodeType="clickPar">
                      <p:stCondLst>
                        <p:cond delay="indefinite"/>
                      </p:stCondLst>
                      <p:childTnLst>
                        <p:par>
                          <p:cTn id="217" fill="hold" nodeType="withGroup">
                            <p:stCondLst>
                              <p:cond delay="0"/>
                            </p:stCondLst>
                            <p:childTnLst>
                              <p:par>
                                <p:cTn id="218" presetID="39" presetClass="entr" presetSubtype="0" accel="100000" fill="hold" grpId="0" nodeType="clickEffect">
                                  <p:stCondLst>
                                    <p:cond delay="0"/>
                                  </p:stCondLst>
                                  <p:childTnLst>
                                    <p:set>
                                      <p:cBhvr>
                                        <p:cTn id="219" dur="1" fill="hold">
                                          <p:stCondLst>
                                            <p:cond delay="0"/>
                                          </p:stCondLst>
                                        </p:cTn>
                                        <p:tgtEl>
                                          <p:spTgt spid="11"/>
                                        </p:tgtEl>
                                        <p:attrNameLst>
                                          <p:attrName>style.visibility</p:attrName>
                                        </p:attrNameLst>
                                      </p:cBhvr>
                                      <p:to>
                                        <p:strVal val="visible"/>
                                      </p:to>
                                    </p:set>
                                    <p:anim calcmode="lin" valueType="num">
                                      <p:cBhvr>
                                        <p:cTn id="220" dur="300" fill="hold"/>
                                        <p:tgtEl>
                                          <p:spTgt spid="11"/>
                                        </p:tgtEl>
                                        <p:attrNameLst>
                                          <p:attrName>ppt_h</p:attrName>
                                        </p:attrNameLst>
                                      </p:cBhvr>
                                      <p:tavLst>
                                        <p:tav tm="0">
                                          <p:val>
                                            <p:strVal val="#ppt_h/20"/>
                                          </p:val>
                                        </p:tav>
                                        <p:tav tm="50000">
                                          <p:val>
                                            <p:strVal val="#ppt_h/20"/>
                                          </p:val>
                                        </p:tav>
                                        <p:tav tm="100000">
                                          <p:val>
                                            <p:strVal val="#ppt_h"/>
                                          </p:val>
                                        </p:tav>
                                      </p:tavLst>
                                    </p:anim>
                                    <p:anim calcmode="lin" valueType="num">
                                      <p:cBhvr>
                                        <p:cTn id="221" dur="300" fill="hold"/>
                                        <p:tgtEl>
                                          <p:spTgt spid="11"/>
                                        </p:tgtEl>
                                        <p:attrNameLst>
                                          <p:attrName>ppt_w</p:attrName>
                                        </p:attrNameLst>
                                      </p:cBhvr>
                                      <p:tavLst>
                                        <p:tav tm="0">
                                          <p:val>
                                            <p:strVal val="#ppt_w+.3"/>
                                          </p:val>
                                        </p:tav>
                                        <p:tav tm="50000">
                                          <p:val>
                                            <p:strVal val="#ppt_w+.3"/>
                                          </p:val>
                                        </p:tav>
                                        <p:tav tm="100000">
                                          <p:val>
                                            <p:strVal val="#ppt_w"/>
                                          </p:val>
                                        </p:tav>
                                      </p:tavLst>
                                    </p:anim>
                                    <p:anim calcmode="lin" valueType="num">
                                      <p:cBhvr>
                                        <p:cTn id="222" dur="300" fill="hold"/>
                                        <p:tgtEl>
                                          <p:spTgt spid="11"/>
                                        </p:tgtEl>
                                        <p:attrNameLst>
                                          <p:attrName>ppt_x</p:attrName>
                                        </p:attrNameLst>
                                      </p:cBhvr>
                                      <p:tavLst>
                                        <p:tav tm="0">
                                          <p:val>
                                            <p:strVal val="#ppt_x-.3"/>
                                          </p:val>
                                        </p:tav>
                                        <p:tav tm="50000">
                                          <p:val>
                                            <p:strVal val="#ppt_x"/>
                                          </p:val>
                                        </p:tav>
                                        <p:tav tm="100000">
                                          <p:val>
                                            <p:strVal val="#ppt_x"/>
                                          </p:val>
                                        </p:tav>
                                      </p:tavLst>
                                    </p:anim>
                                    <p:anim calcmode="lin" valueType="num">
                                      <p:cBhvr>
                                        <p:cTn id="223" dur="3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4" restart="whenNotActive" fill="hold" evtFilter="cancelBubble" nodeType="interactiveSeq">
                <p:stCondLst>
                  <p:cond evt="onClick" delay="0">
                    <p:tgtEl>
                      <p:spTgt spid="532485"/>
                    </p:tgtEl>
                  </p:cond>
                </p:stCondLst>
                <p:endSync evt="end" delay="0">
                  <p:rtn val="all"/>
                </p:endSync>
                <p:childTnLst>
                  <p:par>
                    <p:cTn id="225" fill="hold" nodeType="clickPar">
                      <p:stCondLst>
                        <p:cond delay="0"/>
                      </p:stCondLst>
                      <p:childTnLst>
                        <p:par>
                          <p:cTn id="226" fill="hold" nodeType="withGroup">
                            <p:stCondLst>
                              <p:cond delay="0"/>
                            </p:stCondLst>
                            <p:childTnLst>
                              <p:par>
                                <p:cTn id="227" presetID="2" presetClass="mediacall" presetSubtype="0" fill="hold" nodeType="clickEffect">
                                  <p:stCondLst>
                                    <p:cond delay="0"/>
                                  </p:stCondLst>
                                  <p:childTnLst>
                                    <p:cmd type="call" cmd="togglePause">
                                      <p:cBhvr>
                                        <p:cTn id="228" dur="1" fill="hold"/>
                                        <p:tgtEl>
                                          <p:spTgt spid="532485"/>
                                        </p:tgtEl>
                                      </p:cBhvr>
                                    </p:cmd>
                                  </p:childTnLst>
                                </p:cTn>
                              </p:par>
                            </p:childTnLst>
                          </p:cTn>
                        </p:par>
                      </p:childTnLst>
                    </p:cTn>
                  </p:par>
                </p:childTnLst>
              </p:cTn>
              <p:nextCondLst>
                <p:cond evt="onClick" delay="0">
                  <p:tgtEl>
                    <p:spTgt spid="532485"/>
                  </p:tgtEl>
                </p:cond>
              </p:nextCondLst>
            </p:seq>
            <p:video fullScrn="1">
              <p:cMediaNode>
                <p:cTn id="229" fill="hold" display="0">
                  <p:stCondLst>
                    <p:cond delay="indefinite"/>
                  </p:stCondLst>
                  <p:endCondLst>
                    <p:cond evt="onNext" delay="0">
                      <p:tgtEl>
                        <p:sldTgt/>
                      </p:tgtEl>
                    </p:cond>
                    <p:cond evt="onPrev" delay="0">
                      <p:tgtEl>
                        <p:sldTgt/>
                      </p:tgtEl>
                    </p:cond>
                  </p:endCondLst>
                </p:cTn>
                <p:tgtEl>
                  <p:spTgt spid="532485"/>
                </p:tgtEl>
              </p:cMediaNode>
            </p:video>
            <p:seq concurrent="1" nextAc="seek">
              <p:cTn id="230" restart="whenNotActive" fill="hold" evtFilter="cancelBubble" nodeType="interactiveSeq">
                <p:stCondLst>
                  <p:cond evt="onClick" delay="0">
                    <p:tgtEl>
                      <p:spTgt spid="532484"/>
                    </p:tgtEl>
                  </p:cond>
                </p:stCondLst>
                <p:endSync evt="end" delay="0">
                  <p:rtn val="all"/>
                </p:endSync>
                <p:childTnLst>
                  <p:par>
                    <p:cTn id="231" fill="hold" nodeType="clickPar">
                      <p:stCondLst>
                        <p:cond delay="0"/>
                      </p:stCondLst>
                      <p:childTnLst>
                        <p:par>
                          <p:cTn id="232" fill="hold" nodeType="withGroup">
                            <p:stCondLst>
                              <p:cond delay="0"/>
                            </p:stCondLst>
                            <p:childTnLst>
                              <p:par>
                                <p:cTn id="233" presetID="2" presetClass="mediacall" presetSubtype="0" fill="hold" nodeType="clickEffect">
                                  <p:stCondLst>
                                    <p:cond delay="0"/>
                                  </p:stCondLst>
                                  <p:childTnLst>
                                    <p:cmd type="call" cmd="togglePause">
                                      <p:cBhvr>
                                        <p:cTn id="234" dur="1" fill="hold"/>
                                        <p:tgtEl>
                                          <p:spTgt spid="532484"/>
                                        </p:tgtEl>
                                      </p:cBhvr>
                                    </p:cmd>
                                  </p:childTnLst>
                                </p:cTn>
                              </p:par>
                            </p:childTnLst>
                          </p:cTn>
                        </p:par>
                      </p:childTnLst>
                    </p:cTn>
                  </p:par>
                </p:childTnLst>
              </p:cTn>
              <p:nextCondLst>
                <p:cond evt="onClick" delay="0">
                  <p:tgtEl>
                    <p:spTgt spid="532484"/>
                  </p:tgtEl>
                </p:cond>
              </p:nextCondLst>
            </p:seq>
            <p:video fullScrn="1">
              <p:cMediaNode>
                <p:cTn id="235" fill="hold" display="0">
                  <p:stCondLst>
                    <p:cond delay="indefinite"/>
                  </p:stCondLst>
                  <p:endCondLst>
                    <p:cond evt="onNext" delay="0">
                      <p:tgtEl>
                        <p:sldTgt/>
                      </p:tgtEl>
                    </p:cond>
                    <p:cond evt="onPrev" delay="0">
                      <p:tgtEl>
                        <p:sldTgt/>
                      </p:tgtEl>
                    </p:cond>
                  </p:endCondLst>
                </p:cTn>
                <p:tgtEl>
                  <p:spTgt spid="532484"/>
                </p:tgtEl>
              </p:cMediaNode>
            </p:video>
            <p:seq concurrent="1" nextAc="seek">
              <p:cTn id="236" restart="whenNotActive" fill="hold" evtFilter="cancelBubble" nodeType="interactiveSeq">
                <p:stCondLst>
                  <p:cond evt="onClick" delay="0">
                    <p:tgtEl>
                      <p:spTgt spid="532549"/>
                    </p:tgtEl>
                  </p:cond>
                </p:stCondLst>
                <p:endSync evt="end" delay="0">
                  <p:rtn val="all"/>
                </p:endSync>
                <p:childTnLst>
                  <p:par>
                    <p:cTn id="237" fill="hold" nodeType="clickPar">
                      <p:stCondLst>
                        <p:cond delay="0"/>
                      </p:stCondLst>
                      <p:childTnLst>
                        <p:par>
                          <p:cTn id="238" fill="hold" nodeType="withGroup">
                            <p:stCondLst>
                              <p:cond delay="0"/>
                            </p:stCondLst>
                            <p:childTnLst>
                              <p:par>
                                <p:cTn id="239" presetID="2" presetClass="mediacall" presetSubtype="0" fill="hold" nodeType="clickEffect">
                                  <p:stCondLst>
                                    <p:cond delay="0"/>
                                  </p:stCondLst>
                                  <p:childTnLst>
                                    <p:cmd type="call" cmd="togglePause">
                                      <p:cBhvr>
                                        <p:cTn id="240" dur="1" fill="hold"/>
                                        <p:tgtEl>
                                          <p:spTgt spid="532549"/>
                                        </p:tgtEl>
                                      </p:cBhvr>
                                    </p:cmd>
                                  </p:childTnLst>
                                </p:cTn>
                              </p:par>
                            </p:childTnLst>
                          </p:cTn>
                        </p:par>
                      </p:childTnLst>
                    </p:cTn>
                  </p:par>
                </p:childTnLst>
              </p:cTn>
              <p:nextCondLst>
                <p:cond evt="onClick" delay="0">
                  <p:tgtEl>
                    <p:spTgt spid="532549"/>
                  </p:tgtEl>
                </p:cond>
              </p:nextCondLst>
            </p:seq>
            <p:video fullScrn="1">
              <p:cMediaNode>
                <p:cTn id="241" fill="hold" display="0">
                  <p:stCondLst>
                    <p:cond delay="indefinite"/>
                  </p:stCondLst>
                  <p:endCondLst>
                    <p:cond evt="onNext" delay="0">
                      <p:tgtEl>
                        <p:sldTgt/>
                      </p:tgtEl>
                    </p:cond>
                    <p:cond evt="onPrev" delay="0">
                      <p:tgtEl>
                        <p:sldTgt/>
                      </p:tgtEl>
                    </p:cond>
                  </p:endCondLst>
                </p:cTn>
                <p:tgtEl>
                  <p:spTgt spid="532549"/>
                </p:tgtEl>
              </p:cMediaNode>
            </p:video>
          </p:childTnLst>
        </p:cTn>
      </p:par>
    </p:tnLst>
    <p:bldLst>
      <p:bldP spid="532482" grpId="0" animBg="1"/>
      <p:bldP spid="532489" grpId="0" animBg="1"/>
      <p:bldP spid="532497" grpId="0" animBg="1"/>
      <p:bldP spid="532498" grpId="0" animBg="1"/>
      <p:bldP spid="532499" grpId="0" animBg="1"/>
      <p:bldP spid="532500" grpId="0" animBg="1"/>
      <p:bldP spid="532501" grpId="0" animBg="1"/>
      <p:bldP spid="532502" grpId="0" animBg="1"/>
      <p:bldP spid="532524" grpId="0" animBg="1"/>
      <p:bldP spid="532525" grpId="0" animBg="1"/>
      <p:bldP spid="532525" grpId="1" animBg="1"/>
      <p:bldP spid="532526" grpId="0" animBg="1"/>
      <p:bldP spid="532526" grpId="1" animBg="1"/>
      <p:bldP spid="532530" grpId="0" animBg="1"/>
      <p:bldP spid="532531" grpId="0" animBg="1"/>
      <p:bldP spid="532547" grpId="0" animBg="1"/>
      <p:bldP spid="532548"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409" name="Rectangle 17"/>
          <p:cNvSpPr>
            <a:spLocks noGrp="1" noChangeArrowheads="1"/>
          </p:cNvSpPr>
          <p:nvPr>
            <p:ph type="title"/>
          </p:nvPr>
        </p:nvSpPr>
        <p:spPr/>
        <p:txBody>
          <a:bodyPr/>
          <a:lstStyle/>
          <a:p>
            <a:r>
              <a:rPr lang="en-US" altLang="en-US"/>
              <a:t>Các kiến trúc truyền thống</a:t>
            </a:r>
          </a:p>
        </p:txBody>
      </p:sp>
      <p:graphicFrame>
        <p:nvGraphicFramePr>
          <p:cNvPr id="443691" name="Object 299"/>
          <p:cNvGraphicFramePr>
            <a:graphicFrameLocks noChangeAspect="1"/>
          </p:cNvGraphicFramePr>
          <p:nvPr/>
        </p:nvGraphicFramePr>
        <p:xfrm>
          <a:off x="3556000" y="2474913"/>
          <a:ext cx="1657350" cy="2444750"/>
        </p:xfrm>
        <a:graphic>
          <a:graphicData uri="http://schemas.openxmlformats.org/presentationml/2006/ole">
            <mc:AlternateContent xmlns:mc="http://schemas.openxmlformats.org/markup-compatibility/2006">
              <mc:Choice xmlns:v="urn:schemas-microsoft-com:vml" Requires="v">
                <p:oleObj spid="_x0000_s443866" name="Visio" r:id="rId4" imgW="780609" imgH="1151900" progId="Visio.Drawing.11">
                  <p:embed/>
                </p:oleObj>
              </mc:Choice>
              <mc:Fallback>
                <p:oleObj name="Visio" r:id="rId4" imgW="780609" imgH="1151900" progId="Visio.Drawing.11">
                  <p:embed/>
                  <p:pic>
                    <p:nvPicPr>
                      <p:cNvPr id="0" name="Object 2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6000" y="2474913"/>
                        <a:ext cx="1657350" cy="244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43692" name="Group 300"/>
          <p:cNvGrpSpPr>
            <a:grpSpLocks/>
          </p:cNvGrpSpPr>
          <p:nvPr/>
        </p:nvGrpSpPr>
        <p:grpSpPr bwMode="auto">
          <a:xfrm>
            <a:off x="1684338" y="1431925"/>
            <a:ext cx="587375" cy="906463"/>
            <a:chOff x="1061" y="902"/>
            <a:chExt cx="370" cy="571"/>
          </a:xfrm>
        </p:grpSpPr>
        <p:graphicFrame>
          <p:nvGraphicFramePr>
            <p:cNvPr id="443693" name="Object 301"/>
            <p:cNvGraphicFramePr>
              <a:graphicFrameLocks noChangeAspect="1"/>
            </p:cNvGraphicFramePr>
            <p:nvPr/>
          </p:nvGraphicFramePr>
          <p:xfrm>
            <a:off x="1069" y="902"/>
            <a:ext cx="362" cy="459"/>
          </p:xfrm>
          <a:graphic>
            <a:graphicData uri="http://schemas.openxmlformats.org/presentationml/2006/ole">
              <mc:AlternateContent xmlns:mc="http://schemas.openxmlformats.org/markup-compatibility/2006">
                <mc:Choice xmlns:v="urn:schemas-microsoft-com:vml" Requires="v">
                  <p:oleObj spid="_x0000_s443867" name="Visio" r:id="rId6" imgW="815260" imgH="1066394" progId="Visio.Drawing.11">
                    <p:embed/>
                  </p:oleObj>
                </mc:Choice>
                <mc:Fallback>
                  <p:oleObj name="Visio" r:id="rId6" imgW="815260" imgH="1066394" progId="Visio.Drawing.11">
                    <p:embed/>
                    <p:pic>
                      <p:nvPicPr>
                        <p:cNvPr id="0" name="Object 3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9" y="902"/>
                          <a:ext cx="362" cy="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3694" name="Text Box 302"/>
            <p:cNvSpPr txBox="1">
              <a:spLocks noChangeArrowheads="1"/>
            </p:cNvSpPr>
            <p:nvPr/>
          </p:nvSpPr>
          <p:spPr bwMode="auto">
            <a:xfrm>
              <a:off x="1061" y="1358"/>
              <a:ext cx="314"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r>
                <a:rPr lang="en-US" altLang="en-US" sz="1200" b="1">
                  <a:solidFill>
                    <a:srgbClr val="000099"/>
                  </a:solidFill>
                  <a:latin typeface="Arial" panose="020B0604020202020204" pitchFamily="34" charset="0"/>
                </a:rPr>
                <a:t>Orders</a:t>
              </a:r>
            </a:p>
          </p:txBody>
        </p:sp>
      </p:grpSp>
      <p:grpSp>
        <p:nvGrpSpPr>
          <p:cNvPr id="443695" name="Group 303"/>
          <p:cNvGrpSpPr>
            <a:grpSpLocks/>
          </p:cNvGrpSpPr>
          <p:nvPr/>
        </p:nvGrpSpPr>
        <p:grpSpPr bwMode="auto">
          <a:xfrm>
            <a:off x="2271713" y="1797050"/>
            <a:ext cx="2217737" cy="1292225"/>
            <a:chOff x="1431" y="1132"/>
            <a:chExt cx="1391" cy="886"/>
          </a:xfrm>
        </p:grpSpPr>
        <p:cxnSp>
          <p:nvCxnSpPr>
            <p:cNvPr id="443696" name="AutoShape 304"/>
            <p:cNvCxnSpPr>
              <a:cxnSpLocks noChangeShapeType="1"/>
              <a:endCxn id="0" idx="0"/>
            </p:cNvCxnSpPr>
            <p:nvPr/>
          </p:nvCxnSpPr>
          <p:spPr bwMode="auto">
            <a:xfrm>
              <a:off x="1431" y="1132"/>
              <a:ext cx="390" cy="161"/>
            </a:xfrm>
            <a:prstGeom prst="bentConnector2">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3697" name="AutoShape 305"/>
            <p:cNvCxnSpPr>
              <a:cxnSpLocks noChangeShapeType="1"/>
              <a:stCxn id="0" idx="2"/>
            </p:cNvCxnSpPr>
            <p:nvPr/>
          </p:nvCxnSpPr>
          <p:spPr bwMode="auto">
            <a:xfrm rot="16200000" flipH="1">
              <a:off x="2041" y="1237"/>
              <a:ext cx="561" cy="1001"/>
            </a:xfrm>
            <a:prstGeom prst="bentConnector3">
              <a:avLst>
                <a:gd name="adj1" fmla="val 49912"/>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43698" name="Group 306"/>
            <p:cNvGrpSpPr>
              <a:grpSpLocks/>
            </p:cNvGrpSpPr>
            <p:nvPr/>
          </p:nvGrpSpPr>
          <p:grpSpPr bwMode="auto">
            <a:xfrm>
              <a:off x="1709" y="1272"/>
              <a:ext cx="223" cy="185"/>
              <a:chOff x="1777" y="1424"/>
              <a:chExt cx="317" cy="268"/>
            </a:xfrm>
          </p:grpSpPr>
          <p:graphicFrame>
            <p:nvGraphicFramePr>
              <p:cNvPr id="443699" name="Object 307"/>
              <p:cNvGraphicFramePr>
                <a:graphicFrameLocks noChangeAspect="1"/>
              </p:cNvGraphicFramePr>
              <p:nvPr/>
            </p:nvGraphicFramePr>
            <p:xfrm>
              <a:off x="1777" y="1455"/>
              <a:ext cx="317" cy="237"/>
            </p:xfrm>
            <a:graphic>
              <a:graphicData uri="http://schemas.openxmlformats.org/presentationml/2006/ole">
                <mc:AlternateContent xmlns:mc="http://schemas.openxmlformats.org/markup-compatibility/2006">
                  <mc:Choice xmlns:v="urn:schemas-microsoft-com:vml" Requires="v">
                    <p:oleObj spid="_x0000_s443868" name="Visio" r:id="rId8" imgW="553773" imgH="413878" progId="Visio.Drawing.11">
                      <p:embed/>
                    </p:oleObj>
                  </mc:Choice>
                  <mc:Fallback>
                    <p:oleObj name="Visio" r:id="rId8" imgW="553773" imgH="413878" progId="Visio.Drawing.11">
                      <p:embed/>
                      <p:pic>
                        <p:nvPicPr>
                          <p:cNvPr id="0" name="Object 30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7" y="1455"/>
                            <a:ext cx="317"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43700" name="Picture 308" descr="j0232769[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84" y="1424"/>
                <a:ext cx="100" cy="2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3701" name="Group 309"/>
          <p:cNvGrpSpPr>
            <a:grpSpLocks/>
          </p:cNvGrpSpPr>
          <p:nvPr/>
        </p:nvGrpSpPr>
        <p:grpSpPr bwMode="auto">
          <a:xfrm>
            <a:off x="514350" y="3038475"/>
            <a:ext cx="830263" cy="890588"/>
            <a:chOff x="324" y="1914"/>
            <a:chExt cx="523" cy="561"/>
          </a:xfrm>
        </p:grpSpPr>
        <p:graphicFrame>
          <p:nvGraphicFramePr>
            <p:cNvPr id="443702" name="Object 310"/>
            <p:cNvGraphicFramePr>
              <a:graphicFrameLocks noChangeAspect="1"/>
            </p:cNvGraphicFramePr>
            <p:nvPr/>
          </p:nvGraphicFramePr>
          <p:xfrm>
            <a:off x="447" y="1914"/>
            <a:ext cx="355" cy="464"/>
          </p:xfrm>
          <a:graphic>
            <a:graphicData uri="http://schemas.openxmlformats.org/presentationml/2006/ole">
              <mc:AlternateContent xmlns:mc="http://schemas.openxmlformats.org/markup-compatibility/2006">
                <mc:Choice xmlns:v="urn:schemas-microsoft-com:vml" Requires="v">
                  <p:oleObj spid="_x0000_s443869" name="Visio" r:id="rId11" imgW="815260" imgH="1066394" progId="Visio.Drawing.11">
                    <p:embed/>
                  </p:oleObj>
                </mc:Choice>
                <mc:Fallback>
                  <p:oleObj name="Visio" r:id="rId11" imgW="815260" imgH="1066394" progId="Visio.Drawing.11">
                    <p:embed/>
                    <p:pic>
                      <p:nvPicPr>
                        <p:cNvPr id="0" name="Object 3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 y="1914"/>
                          <a:ext cx="355" cy="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3703" name="Text Box 311"/>
            <p:cNvSpPr txBox="1">
              <a:spLocks noChangeArrowheads="1"/>
            </p:cNvSpPr>
            <p:nvPr/>
          </p:nvSpPr>
          <p:spPr bwMode="auto">
            <a:xfrm>
              <a:off x="324" y="2360"/>
              <a:ext cx="52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r>
                <a:rPr lang="en-US" altLang="en-US" sz="1200" b="1">
                  <a:solidFill>
                    <a:srgbClr val="000099"/>
                  </a:solidFill>
                  <a:latin typeface="Arial" panose="020B0604020202020204" pitchFamily="34" charset="0"/>
                </a:rPr>
                <a:t>Purchasing</a:t>
              </a:r>
            </a:p>
          </p:txBody>
        </p:sp>
      </p:grpSp>
      <p:grpSp>
        <p:nvGrpSpPr>
          <p:cNvPr id="443704" name="Group 312"/>
          <p:cNvGrpSpPr>
            <a:grpSpLocks/>
          </p:cNvGrpSpPr>
          <p:nvPr/>
        </p:nvGrpSpPr>
        <p:grpSpPr bwMode="auto">
          <a:xfrm>
            <a:off x="1273175" y="3246438"/>
            <a:ext cx="2686050" cy="403225"/>
            <a:chOff x="802" y="2045"/>
            <a:chExt cx="1692" cy="254"/>
          </a:xfrm>
        </p:grpSpPr>
        <p:cxnSp>
          <p:nvCxnSpPr>
            <p:cNvPr id="443705" name="AutoShape 313"/>
            <p:cNvCxnSpPr>
              <a:cxnSpLocks noChangeShapeType="1"/>
              <a:endCxn id="0" idx="1"/>
            </p:cNvCxnSpPr>
            <p:nvPr/>
          </p:nvCxnSpPr>
          <p:spPr bwMode="auto">
            <a:xfrm>
              <a:off x="802" y="2146"/>
              <a:ext cx="592" cy="34"/>
            </a:xfrm>
            <a:prstGeom prst="bentConnector3">
              <a:avLst>
                <a:gd name="adj1" fmla="val 49833"/>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3706" name="AutoShape 314"/>
            <p:cNvCxnSpPr>
              <a:cxnSpLocks noChangeShapeType="1"/>
              <a:stCxn id="0" idx="3"/>
            </p:cNvCxnSpPr>
            <p:nvPr/>
          </p:nvCxnSpPr>
          <p:spPr bwMode="auto">
            <a:xfrm>
              <a:off x="1589" y="2180"/>
              <a:ext cx="905" cy="119"/>
            </a:xfrm>
            <a:prstGeom prst="bentConnector3">
              <a:avLst>
                <a:gd name="adj1" fmla="val 40662"/>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43707" name="Group 315"/>
            <p:cNvGrpSpPr>
              <a:grpSpLocks/>
            </p:cNvGrpSpPr>
            <p:nvPr/>
          </p:nvGrpSpPr>
          <p:grpSpPr bwMode="auto">
            <a:xfrm>
              <a:off x="1394" y="2045"/>
              <a:ext cx="195" cy="210"/>
              <a:chOff x="1353" y="2009"/>
              <a:chExt cx="236" cy="246"/>
            </a:xfrm>
          </p:grpSpPr>
          <p:graphicFrame>
            <p:nvGraphicFramePr>
              <p:cNvPr id="443708" name="Object 316"/>
              <p:cNvGraphicFramePr>
                <a:graphicFrameLocks noChangeAspect="1"/>
              </p:cNvGraphicFramePr>
              <p:nvPr/>
            </p:nvGraphicFramePr>
            <p:xfrm>
              <a:off x="1353" y="2079"/>
              <a:ext cx="236" cy="176"/>
            </p:xfrm>
            <a:graphic>
              <a:graphicData uri="http://schemas.openxmlformats.org/presentationml/2006/ole">
                <mc:AlternateContent xmlns:mc="http://schemas.openxmlformats.org/markup-compatibility/2006">
                  <mc:Choice xmlns:v="urn:schemas-microsoft-com:vml" Requires="v">
                    <p:oleObj spid="_x0000_s443870" name="Visio" r:id="rId12" imgW="553773" imgH="413878" progId="Visio.Drawing.11">
                      <p:embed/>
                    </p:oleObj>
                  </mc:Choice>
                  <mc:Fallback>
                    <p:oleObj name="Visio" r:id="rId12" imgW="553773" imgH="413878" progId="Visio.Drawing.11">
                      <p:embed/>
                      <p:pic>
                        <p:nvPicPr>
                          <p:cNvPr id="0" name="Object 3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3" y="2079"/>
                            <a:ext cx="23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43709" name="Picture 317" descr="j0232769[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85" y="2009"/>
                <a:ext cx="81" cy="1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3710" name="Group 318"/>
          <p:cNvGrpSpPr>
            <a:grpSpLocks/>
          </p:cNvGrpSpPr>
          <p:nvPr/>
        </p:nvGrpSpPr>
        <p:grpSpPr bwMode="auto">
          <a:xfrm>
            <a:off x="6762750" y="1514475"/>
            <a:ext cx="695325" cy="917575"/>
            <a:chOff x="4260" y="954"/>
            <a:chExt cx="438" cy="578"/>
          </a:xfrm>
        </p:grpSpPr>
        <p:graphicFrame>
          <p:nvGraphicFramePr>
            <p:cNvPr id="443711" name="Object 319"/>
            <p:cNvGraphicFramePr>
              <a:graphicFrameLocks noChangeAspect="1"/>
            </p:cNvGraphicFramePr>
            <p:nvPr/>
          </p:nvGraphicFramePr>
          <p:xfrm>
            <a:off x="4343" y="954"/>
            <a:ext cx="355" cy="464"/>
          </p:xfrm>
          <a:graphic>
            <a:graphicData uri="http://schemas.openxmlformats.org/presentationml/2006/ole">
              <mc:AlternateContent xmlns:mc="http://schemas.openxmlformats.org/markup-compatibility/2006">
                <mc:Choice xmlns:v="urn:schemas-microsoft-com:vml" Requires="v">
                  <p:oleObj spid="_x0000_s443871" name="Visio" r:id="rId13" imgW="815260" imgH="1066394" progId="Visio.Drawing.11">
                    <p:embed/>
                  </p:oleObj>
                </mc:Choice>
                <mc:Fallback>
                  <p:oleObj name="Visio" r:id="rId13" imgW="815260" imgH="1066394" progId="Visio.Drawing.11">
                    <p:embed/>
                    <p:pic>
                      <p:nvPicPr>
                        <p:cNvPr id="0" name="Object 3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 y="954"/>
                          <a:ext cx="355" cy="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3712" name="Text Box 320"/>
            <p:cNvSpPr txBox="1">
              <a:spLocks noChangeArrowheads="1"/>
            </p:cNvSpPr>
            <p:nvPr/>
          </p:nvSpPr>
          <p:spPr bwMode="auto">
            <a:xfrm>
              <a:off x="4260" y="1417"/>
              <a:ext cx="432"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r>
                <a:rPr lang="en-US" altLang="en-US" sz="1200" b="1">
                  <a:solidFill>
                    <a:srgbClr val="000099"/>
                  </a:solidFill>
                  <a:latin typeface="Arial" panose="020B0604020202020204" pitchFamily="34" charset="0"/>
                </a:rPr>
                <a:t>Inventory</a:t>
              </a:r>
            </a:p>
          </p:txBody>
        </p:sp>
      </p:grpSp>
      <p:grpSp>
        <p:nvGrpSpPr>
          <p:cNvPr id="443713" name="Group 321"/>
          <p:cNvGrpSpPr>
            <a:grpSpLocks/>
          </p:cNvGrpSpPr>
          <p:nvPr/>
        </p:nvGrpSpPr>
        <p:grpSpPr bwMode="auto">
          <a:xfrm>
            <a:off x="4826000" y="1882775"/>
            <a:ext cx="2068513" cy="1349375"/>
            <a:chOff x="3040" y="1186"/>
            <a:chExt cx="1303" cy="850"/>
          </a:xfrm>
        </p:grpSpPr>
        <p:cxnSp>
          <p:nvCxnSpPr>
            <p:cNvPr id="443714" name="AutoShape 322"/>
            <p:cNvCxnSpPr>
              <a:cxnSpLocks noChangeShapeType="1"/>
              <a:stCxn id="0" idx="1"/>
            </p:cNvCxnSpPr>
            <p:nvPr/>
          </p:nvCxnSpPr>
          <p:spPr bwMode="auto">
            <a:xfrm rot="10800000" flipV="1">
              <a:off x="3040" y="1565"/>
              <a:ext cx="537" cy="471"/>
            </a:xfrm>
            <a:prstGeom prst="bentConnector3">
              <a:avLst>
                <a:gd name="adj1" fmla="val 49907"/>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3715" name="AutoShape 323"/>
            <p:cNvCxnSpPr>
              <a:cxnSpLocks noChangeShapeType="1"/>
              <a:endCxn id="0" idx="0"/>
            </p:cNvCxnSpPr>
            <p:nvPr/>
          </p:nvCxnSpPr>
          <p:spPr bwMode="auto">
            <a:xfrm rot="10800000" flipV="1">
              <a:off x="3704" y="1186"/>
              <a:ext cx="639" cy="284"/>
            </a:xfrm>
            <a:prstGeom prst="bentConnector2">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43716" name="Group 324"/>
            <p:cNvGrpSpPr>
              <a:grpSpLocks/>
            </p:cNvGrpSpPr>
            <p:nvPr/>
          </p:nvGrpSpPr>
          <p:grpSpPr bwMode="auto">
            <a:xfrm>
              <a:off x="3577" y="1440"/>
              <a:ext cx="254" cy="220"/>
              <a:chOff x="3577" y="1440"/>
              <a:chExt cx="333" cy="288"/>
            </a:xfrm>
          </p:grpSpPr>
          <p:graphicFrame>
            <p:nvGraphicFramePr>
              <p:cNvPr id="443717" name="Object 325"/>
              <p:cNvGraphicFramePr>
                <a:graphicFrameLocks noChangeAspect="1"/>
              </p:cNvGraphicFramePr>
              <p:nvPr/>
            </p:nvGraphicFramePr>
            <p:xfrm>
              <a:off x="3577" y="1479"/>
              <a:ext cx="333" cy="249"/>
            </p:xfrm>
            <a:graphic>
              <a:graphicData uri="http://schemas.openxmlformats.org/presentationml/2006/ole">
                <mc:AlternateContent xmlns:mc="http://schemas.openxmlformats.org/markup-compatibility/2006">
                  <mc:Choice xmlns:v="urn:schemas-microsoft-com:vml" Requires="v">
                    <p:oleObj spid="_x0000_s443872" name="Visio" r:id="rId14" imgW="553773" imgH="413878" progId="Visio.Drawing.11">
                      <p:embed/>
                    </p:oleObj>
                  </mc:Choice>
                  <mc:Fallback>
                    <p:oleObj name="Visio" r:id="rId14" imgW="553773" imgH="413878" progId="Visio.Drawing.11">
                      <p:embed/>
                      <p:pic>
                        <p:nvPicPr>
                          <p:cNvPr id="0" name="Object 3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7" y="1479"/>
                            <a:ext cx="33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43718" name="Picture 326" descr="j0232769[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91" y="1440"/>
                <a:ext cx="100" cy="2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3719" name="Group 327"/>
          <p:cNvGrpSpPr>
            <a:grpSpLocks/>
          </p:cNvGrpSpPr>
          <p:nvPr/>
        </p:nvGrpSpPr>
        <p:grpSpPr bwMode="auto">
          <a:xfrm>
            <a:off x="7732713" y="3171825"/>
            <a:ext cx="631825" cy="1035050"/>
            <a:chOff x="4871" y="1998"/>
            <a:chExt cx="398" cy="652"/>
          </a:xfrm>
        </p:grpSpPr>
        <p:graphicFrame>
          <p:nvGraphicFramePr>
            <p:cNvPr id="443720" name="Object 328"/>
            <p:cNvGraphicFramePr>
              <a:graphicFrameLocks noChangeAspect="1"/>
            </p:cNvGraphicFramePr>
            <p:nvPr/>
          </p:nvGraphicFramePr>
          <p:xfrm>
            <a:off x="4871" y="1998"/>
            <a:ext cx="398" cy="520"/>
          </p:xfrm>
          <a:graphic>
            <a:graphicData uri="http://schemas.openxmlformats.org/presentationml/2006/ole">
              <mc:AlternateContent xmlns:mc="http://schemas.openxmlformats.org/markup-compatibility/2006">
                <mc:Choice xmlns:v="urn:schemas-microsoft-com:vml" Requires="v">
                  <p:oleObj spid="_x0000_s443873" name="Visio" r:id="rId15" imgW="815260" imgH="1066394" progId="Visio.Drawing.11">
                    <p:embed/>
                  </p:oleObj>
                </mc:Choice>
                <mc:Fallback>
                  <p:oleObj name="Visio" r:id="rId15" imgW="815260" imgH="1066394" progId="Visio.Drawing.11">
                    <p:embed/>
                    <p:pic>
                      <p:nvPicPr>
                        <p:cNvPr id="0" name="Object 3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1" y="1998"/>
                          <a:ext cx="398"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3721" name="Text Box 329"/>
            <p:cNvSpPr txBox="1">
              <a:spLocks noChangeArrowheads="1"/>
            </p:cNvSpPr>
            <p:nvPr/>
          </p:nvSpPr>
          <p:spPr bwMode="auto">
            <a:xfrm>
              <a:off x="4926" y="2554"/>
              <a:ext cx="207"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r>
                <a:rPr lang="en-US" altLang="en-US" sz="1000" b="1">
                  <a:solidFill>
                    <a:srgbClr val="000099"/>
                  </a:solidFill>
                  <a:latin typeface="Arial" panose="020B0604020202020204" pitchFamily="34" charset="0"/>
                </a:rPr>
                <a:t>Sales</a:t>
              </a:r>
            </a:p>
          </p:txBody>
        </p:sp>
      </p:grpSp>
      <p:grpSp>
        <p:nvGrpSpPr>
          <p:cNvPr id="443722" name="Group 330"/>
          <p:cNvGrpSpPr>
            <a:grpSpLocks/>
          </p:cNvGrpSpPr>
          <p:nvPr/>
        </p:nvGrpSpPr>
        <p:grpSpPr bwMode="auto">
          <a:xfrm>
            <a:off x="4857750" y="3028950"/>
            <a:ext cx="2790825" cy="822325"/>
            <a:chOff x="3060" y="1908"/>
            <a:chExt cx="1758" cy="518"/>
          </a:xfrm>
        </p:grpSpPr>
        <p:cxnSp>
          <p:nvCxnSpPr>
            <p:cNvPr id="443723" name="AutoShape 331"/>
            <p:cNvCxnSpPr>
              <a:cxnSpLocks noChangeShapeType="1"/>
              <a:endCxn id="0" idx="1"/>
            </p:cNvCxnSpPr>
            <p:nvPr/>
          </p:nvCxnSpPr>
          <p:spPr bwMode="auto">
            <a:xfrm flipV="1">
              <a:off x="3060" y="2056"/>
              <a:ext cx="925" cy="370"/>
            </a:xfrm>
            <a:prstGeom prst="bentConnector3">
              <a:avLst>
                <a:gd name="adj1" fmla="val 49944"/>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3724" name="AutoShape 332"/>
            <p:cNvCxnSpPr>
              <a:cxnSpLocks noChangeShapeType="1"/>
              <a:stCxn id="0" idx="3"/>
            </p:cNvCxnSpPr>
            <p:nvPr/>
          </p:nvCxnSpPr>
          <p:spPr bwMode="auto">
            <a:xfrm>
              <a:off x="4223" y="2056"/>
              <a:ext cx="595" cy="98"/>
            </a:xfrm>
            <a:prstGeom prst="bentConnector3">
              <a:avLst>
                <a:gd name="adj1" fmla="val 49917"/>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43725" name="Group 333"/>
            <p:cNvGrpSpPr>
              <a:grpSpLocks/>
            </p:cNvGrpSpPr>
            <p:nvPr/>
          </p:nvGrpSpPr>
          <p:grpSpPr bwMode="auto">
            <a:xfrm>
              <a:off x="3985" y="1908"/>
              <a:ext cx="238" cy="233"/>
              <a:chOff x="3990" y="2075"/>
              <a:chExt cx="269" cy="275"/>
            </a:xfrm>
          </p:grpSpPr>
          <p:graphicFrame>
            <p:nvGraphicFramePr>
              <p:cNvPr id="443726" name="Object 334"/>
              <p:cNvGraphicFramePr>
                <a:graphicFrameLocks noChangeAspect="1"/>
              </p:cNvGraphicFramePr>
              <p:nvPr/>
            </p:nvGraphicFramePr>
            <p:xfrm>
              <a:off x="3990" y="2149"/>
              <a:ext cx="269" cy="201"/>
            </p:xfrm>
            <a:graphic>
              <a:graphicData uri="http://schemas.openxmlformats.org/presentationml/2006/ole">
                <mc:AlternateContent xmlns:mc="http://schemas.openxmlformats.org/markup-compatibility/2006">
                  <mc:Choice xmlns:v="urn:schemas-microsoft-com:vml" Requires="v">
                    <p:oleObj spid="_x0000_s443874" name="Visio" r:id="rId16" imgW="553773" imgH="413878" progId="Visio.Drawing.11">
                      <p:embed/>
                    </p:oleObj>
                  </mc:Choice>
                  <mc:Fallback>
                    <p:oleObj name="Visio" r:id="rId16" imgW="553773" imgH="413878" progId="Visio.Drawing.11">
                      <p:embed/>
                      <p:pic>
                        <p:nvPicPr>
                          <p:cNvPr id="0" name="Object 3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0" y="2149"/>
                            <a:ext cx="269"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43727" name="Picture 335" descr="j0232769[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26" y="2075"/>
                <a:ext cx="88" cy="17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3728" name="Group 336"/>
          <p:cNvGrpSpPr>
            <a:grpSpLocks/>
          </p:cNvGrpSpPr>
          <p:nvPr/>
        </p:nvGrpSpPr>
        <p:grpSpPr bwMode="auto">
          <a:xfrm>
            <a:off x="1362075" y="5006975"/>
            <a:ext cx="635000" cy="892175"/>
            <a:chOff x="858" y="3154"/>
            <a:chExt cx="400" cy="562"/>
          </a:xfrm>
        </p:grpSpPr>
        <p:graphicFrame>
          <p:nvGraphicFramePr>
            <p:cNvPr id="443729" name="Object 337"/>
            <p:cNvGraphicFramePr>
              <a:graphicFrameLocks noChangeAspect="1"/>
            </p:cNvGraphicFramePr>
            <p:nvPr/>
          </p:nvGraphicFramePr>
          <p:xfrm>
            <a:off x="903" y="3154"/>
            <a:ext cx="355" cy="464"/>
          </p:xfrm>
          <a:graphic>
            <a:graphicData uri="http://schemas.openxmlformats.org/presentationml/2006/ole">
              <mc:AlternateContent xmlns:mc="http://schemas.openxmlformats.org/markup-compatibility/2006">
                <mc:Choice xmlns:v="urn:schemas-microsoft-com:vml" Requires="v">
                  <p:oleObj spid="_x0000_s443875" name="Visio" r:id="rId17" imgW="815260" imgH="1066394" progId="Visio.Drawing.11">
                    <p:embed/>
                  </p:oleObj>
                </mc:Choice>
                <mc:Fallback>
                  <p:oleObj name="Visio" r:id="rId17" imgW="815260" imgH="1066394" progId="Visio.Drawing.11">
                    <p:embed/>
                    <p:pic>
                      <p:nvPicPr>
                        <p:cNvPr id="0" name="Object 3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 y="3154"/>
                          <a:ext cx="355" cy="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3730" name="Text Box 338"/>
            <p:cNvSpPr txBox="1">
              <a:spLocks noChangeArrowheads="1"/>
            </p:cNvSpPr>
            <p:nvPr/>
          </p:nvSpPr>
          <p:spPr bwMode="auto">
            <a:xfrm>
              <a:off x="858" y="3601"/>
              <a:ext cx="36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r>
                <a:rPr lang="en-US" altLang="en-US" sz="1200" b="1">
                  <a:solidFill>
                    <a:srgbClr val="000099"/>
                  </a:solidFill>
                  <a:latin typeface="Arial" panose="020B0604020202020204" pitchFamily="34" charset="0"/>
                </a:rPr>
                <a:t>Finance</a:t>
              </a:r>
            </a:p>
          </p:txBody>
        </p:sp>
      </p:grpSp>
      <p:grpSp>
        <p:nvGrpSpPr>
          <p:cNvPr id="443731" name="Group 339"/>
          <p:cNvGrpSpPr>
            <a:grpSpLocks/>
          </p:cNvGrpSpPr>
          <p:nvPr/>
        </p:nvGrpSpPr>
        <p:grpSpPr bwMode="auto">
          <a:xfrm>
            <a:off x="1716088" y="3784600"/>
            <a:ext cx="2254250" cy="1222375"/>
            <a:chOff x="1081" y="2384"/>
            <a:chExt cx="1420" cy="770"/>
          </a:xfrm>
        </p:grpSpPr>
        <p:cxnSp>
          <p:nvCxnSpPr>
            <p:cNvPr id="443732" name="AutoShape 340"/>
            <p:cNvCxnSpPr>
              <a:cxnSpLocks noChangeShapeType="1"/>
              <a:endCxn id="0" idx="1"/>
            </p:cNvCxnSpPr>
            <p:nvPr/>
          </p:nvCxnSpPr>
          <p:spPr bwMode="auto">
            <a:xfrm rot="16200000">
              <a:off x="1183" y="2744"/>
              <a:ext cx="308" cy="512"/>
            </a:xfrm>
            <a:prstGeom prst="bentConnector2">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3733" name="AutoShape 341"/>
            <p:cNvCxnSpPr>
              <a:cxnSpLocks noChangeShapeType="1"/>
              <a:endCxn id="0" idx="0"/>
            </p:cNvCxnSpPr>
            <p:nvPr/>
          </p:nvCxnSpPr>
          <p:spPr bwMode="auto">
            <a:xfrm rot="10800000" flipV="1">
              <a:off x="1699" y="2384"/>
              <a:ext cx="802" cy="385"/>
            </a:xfrm>
            <a:prstGeom prst="bentConnector2">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43734" name="Group 342"/>
            <p:cNvGrpSpPr>
              <a:grpSpLocks/>
            </p:cNvGrpSpPr>
            <p:nvPr/>
          </p:nvGrpSpPr>
          <p:grpSpPr bwMode="auto">
            <a:xfrm>
              <a:off x="1593" y="2709"/>
              <a:ext cx="213" cy="213"/>
              <a:chOff x="1593" y="2709"/>
              <a:chExt cx="213" cy="213"/>
            </a:xfrm>
          </p:grpSpPr>
          <p:graphicFrame>
            <p:nvGraphicFramePr>
              <p:cNvPr id="443735" name="Object 343"/>
              <p:cNvGraphicFramePr>
                <a:graphicFrameLocks noChangeAspect="1"/>
              </p:cNvGraphicFramePr>
              <p:nvPr/>
            </p:nvGraphicFramePr>
            <p:xfrm>
              <a:off x="1593" y="2769"/>
              <a:ext cx="212" cy="153"/>
            </p:xfrm>
            <a:graphic>
              <a:graphicData uri="http://schemas.openxmlformats.org/presentationml/2006/ole">
                <mc:AlternateContent xmlns:mc="http://schemas.openxmlformats.org/markup-compatibility/2006">
                  <mc:Choice xmlns:v="urn:schemas-microsoft-com:vml" Requires="v">
                    <p:oleObj spid="_x0000_s443876" name="Visio" r:id="rId18" imgW="553773" imgH="413878" progId="Visio.Drawing.11">
                      <p:embed/>
                    </p:oleObj>
                  </mc:Choice>
                  <mc:Fallback>
                    <p:oleObj name="Visio" r:id="rId18" imgW="553773" imgH="413878" progId="Visio.Drawing.11">
                      <p:embed/>
                      <p:pic>
                        <p:nvPicPr>
                          <p:cNvPr id="0" name="Object 3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93" y="2769"/>
                            <a:ext cx="212" cy="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43736" name="Picture 344" descr="j0232769[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0" y="2709"/>
                <a:ext cx="76" cy="14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3737" name="Group 345"/>
          <p:cNvGrpSpPr>
            <a:grpSpLocks/>
          </p:cNvGrpSpPr>
          <p:nvPr/>
        </p:nvGrpSpPr>
        <p:grpSpPr bwMode="auto">
          <a:xfrm>
            <a:off x="7164388" y="5000625"/>
            <a:ext cx="666750" cy="993775"/>
            <a:chOff x="4513" y="3150"/>
            <a:chExt cx="420" cy="626"/>
          </a:xfrm>
        </p:grpSpPr>
        <p:graphicFrame>
          <p:nvGraphicFramePr>
            <p:cNvPr id="443738" name="Object 346"/>
            <p:cNvGraphicFramePr>
              <a:graphicFrameLocks noChangeAspect="1"/>
            </p:cNvGraphicFramePr>
            <p:nvPr/>
          </p:nvGraphicFramePr>
          <p:xfrm>
            <a:off x="4535" y="3150"/>
            <a:ext cx="398" cy="520"/>
          </p:xfrm>
          <a:graphic>
            <a:graphicData uri="http://schemas.openxmlformats.org/presentationml/2006/ole">
              <mc:AlternateContent xmlns:mc="http://schemas.openxmlformats.org/markup-compatibility/2006">
                <mc:Choice xmlns:v="urn:schemas-microsoft-com:vml" Requires="v">
                  <p:oleObj spid="_x0000_s443877" name="Visio" r:id="rId19" imgW="815260" imgH="1066394" progId="Visio.Drawing.11">
                    <p:embed/>
                  </p:oleObj>
                </mc:Choice>
                <mc:Fallback>
                  <p:oleObj name="Visio" r:id="rId19" imgW="815260" imgH="1066394" progId="Visio.Drawing.11">
                    <p:embed/>
                    <p:pic>
                      <p:nvPicPr>
                        <p:cNvPr id="0" name="Object 3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5" y="3150"/>
                          <a:ext cx="398"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3739" name="Text Box 347"/>
            <p:cNvSpPr txBox="1">
              <a:spLocks noChangeArrowheads="1"/>
            </p:cNvSpPr>
            <p:nvPr/>
          </p:nvSpPr>
          <p:spPr bwMode="auto">
            <a:xfrm>
              <a:off x="4513" y="3680"/>
              <a:ext cx="377"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r>
                <a:rPr lang="en-US" altLang="en-US" sz="1000" b="1">
                  <a:solidFill>
                    <a:srgbClr val="000099"/>
                  </a:solidFill>
                  <a:latin typeface="Arial" panose="020B0604020202020204" pitchFamily="34" charset="0"/>
                </a:rPr>
                <a:t>Marketing</a:t>
              </a:r>
            </a:p>
          </p:txBody>
        </p:sp>
      </p:grpSp>
      <p:grpSp>
        <p:nvGrpSpPr>
          <p:cNvPr id="443740" name="Group 348"/>
          <p:cNvGrpSpPr>
            <a:grpSpLocks/>
          </p:cNvGrpSpPr>
          <p:nvPr/>
        </p:nvGrpSpPr>
        <p:grpSpPr bwMode="auto">
          <a:xfrm>
            <a:off x="4913313" y="3935413"/>
            <a:ext cx="2601912" cy="1065212"/>
            <a:chOff x="3095" y="2479"/>
            <a:chExt cx="1639" cy="671"/>
          </a:xfrm>
        </p:grpSpPr>
        <p:cxnSp>
          <p:nvCxnSpPr>
            <p:cNvPr id="443741" name="AutoShape 349"/>
            <p:cNvCxnSpPr>
              <a:cxnSpLocks noChangeShapeType="1"/>
              <a:endCxn id="0" idx="0"/>
            </p:cNvCxnSpPr>
            <p:nvPr/>
          </p:nvCxnSpPr>
          <p:spPr bwMode="auto">
            <a:xfrm>
              <a:off x="3095" y="2479"/>
              <a:ext cx="882" cy="401"/>
            </a:xfrm>
            <a:prstGeom prst="bentConnector2">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3742" name="AutoShape 350"/>
            <p:cNvCxnSpPr>
              <a:cxnSpLocks noChangeShapeType="1"/>
              <a:stCxn id="0" idx="3"/>
            </p:cNvCxnSpPr>
            <p:nvPr/>
          </p:nvCxnSpPr>
          <p:spPr bwMode="auto">
            <a:xfrm>
              <a:off x="4078" y="2956"/>
              <a:ext cx="656" cy="194"/>
            </a:xfrm>
            <a:prstGeom prst="bentConnector2">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43743" name="Group 351"/>
            <p:cNvGrpSpPr>
              <a:grpSpLocks/>
            </p:cNvGrpSpPr>
            <p:nvPr/>
          </p:nvGrpSpPr>
          <p:grpSpPr bwMode="auto">
            <a:xfrm>
              <a:off x="3875" y="2799"/>
              <a:ext cx="203" cy="233"/>
              <a:chOff x="3875" y="2799"/>
              <a:chExt cx="203" cy="233"/>
            </a:xfrm>
          </p:grpSpPr>
          <p:graphicFrame>
            <p:nvGraphicFramePr>
              <p:cNvPr id="443744" name="Object 352"/>
              <p:cNvGraphicFramePr>
                <a:graphicFrameLocks noChangeAspect="1"/>
              </p:cNvGraphicFramePr>
              <p:nvPr/>
            </p:nvGraphicFramePr>
            <p:xfrm>
              <a:off x="3875" y="2880"/>
              <a:ext cx="203" cy="152"/>
            </p:xfrm>
            <a:graphic>
              <a:graphicData uri="http://schemas.openxmlformats.org/presentationml/2006/ole">
                <mc:AlternateContent xmlns:mc="http://schemas.openxmlformats.org/markup-compatibility/2006">
                  <mc:Choice xmlns:v="urn:schemas-microsoft-com:vml" Requires="v">
                    <p:oleObj spid="_x0000_s443878" name="Visio" r:id="rId20" imgW="553773" imgH="413878" progId="Visio.Drawing.11">
                      <p:embed/>
                    </p:oleObj>
                  </mc:Choice>
                  <mc:Fallback>
                    <p:oleObj name="Visio" r:id="rId20" imgW="553773" imgH="413878" progId="Visio.Drawing.11">
                      <p:embed/>
                      <p:pic>
                        <p:nvPicPr>
                          <p:cNvPr id="0" name="Object 35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5" y="2880"/>
                            <a:ext cx="203" cy="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43745" name="Picture 353" descr="j0232769[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70" y="2799"/>
                <a:ext cx="68" cy="13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3746" name="Group 354"/>
          <p:cNvGrpSpPr>
            <a:grpSpLocks/>
          </p:cNvGrpSpPr>
          <p:nvPr/>
        </p:nvGrpSpPr>
        <p:grpSpPr bwMode="auto">
          <a:xfrm>
            <a:off x="4084638" y="5353050"/>
            <a:ext cx="698500" cy="962025"/>
            <a:chOff x="2573" y="3414"/>
            <a:chExt cx="440" cy="606"/>
          </a:xfrm>
        </p:grpSpPr>
        <p:graphicFrame>
          <p:nvGraphicFramePr>
            <p:cNvPr id="443747" name="Object 355"/>
            <p:cNvGraphicFramePr>
              <a:graphicFrameLocks noChangeAspect="1"/>
            </p:cNvGraphicFramePr>
            <p:nvPr/>
          </p:nvGraphicFramePr>
          <p:xfrm>
            <a:off x="2615" y="3414"/>
            <a:ext cx="398" cy="499"/>
          </p:xfrm>
          <a:graphic>
            <a:graphicData uri="http://schemas.openxmlformats.org/presentationml/2006/ole">
              <mc:AlternateContent xmlns:mc="http://schemas.openxmlformats.org/markup-compatibility/2006">
                <mc:Choice xmlns:v="urn:schemas-microsoft-com:vml" Requires="v">
                  <p:oleObj spid="_x0000_s443879" name="Visio" r:id="rId21" imgW="815260" imgH="1066394" progId="Visio.Drawing.11">
                    <p:embed/>
                  </p:oleObj>
                </mc:Choice>
                <mc:Fallback>
                  <p:oleObj name="Visio" r:id="rId21" imgW="815260" imgH="1066394" progId="Visio.Drawing.11">
                    <p:embed/>
                    <p:pic>
                      <p:nvPicPr>
                        <p:cNvPr id="0" name="Object 3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5" y="3414"/>
                          <a:ext cx="398"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3748" name="Text Box 356"/>
            <p:cNvSpPr txBox="1">
              <a:spLocks noChangeArrowheads="1"/>
            </p:cNvSpPr>
            <p:nvPr/>
          </p:nvSpPr>
          <p:spPr bwMode="auto">
            <a:xfrm>
              <a:off x="2573" y="3905"/>
              <a:ext cx="415"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r>
                <a:rPr lang="en-US" altLang="en-US" sz="1200" b="1">
                  <a:solidFill>
                    <a:srgbClr val="000099"/>
                  </a:solidFill>
                  <a:latin typeface="Arial" panose="020B0604020202020204" pitchFamily="34" charset="0"/>
                </a:rPr>
                <a:t>Warranty</a:t>
              </a:r>
            </a:p>
          </p:txBody>
        </p:sp>
      </p:grpSp>
      <p:grpSp>
        <p:nvGrpSpPr>
          <p:cNvPr id="443749" name="Group 357"/>
          <p:cNvGrpSpPr>
            <a:grpSpLocks/>
          </p:cNvGrpSpPr>
          <p:nvPr/>
        </p:nvGrpSpPr>
        <p:grpSpPr bwMode="auto">
          <a:xfrm>
            <a:off x="4233863" y="4383088"/>
            <a:ext cx="338137" cy="989012"/>
            <a:chOff x="2673" y="2833"/>
            <a:chExt cx="213" cy="581"/>
          </a:xfrm>
        </p:grpSpPr>
        <p:cxnSp>
          <p:nvCxnSpPr>
            <p:cNvPr id="443750" name="AutoShape 358"/>
            <p:cNvCxnSpPr>
              <a:cxnSpLocks noChangeShapeType="1"/>
              <a:endCxn id="0" idx="0"/>
            </p:cNvCxnSpPr>
            <p:nvPr/>
          </p:nvCxnSpPr>
          <p:spPr bwMode="auto">
            <a:xfrm rot="5400000">
              <a:off x="2720" y="2893"/>
              <a:ext cx="161" cy="42"/>
            </a:xfrm>
            <a:prstGeom prst="bentConnector3">
              <a:avLst>
                <a:gd name="adj1" fmla="val 49690"/>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3751" name="AutoShape 359"/>
            <p:cNvCxnSpPr>
              <a:cxnSpLocks noChangeShapeType="1"/>
              <a:stCxn id="0" idx="2"/>
            </p:cNvCxnSpPr>
            <p:nvPr/>
          </p:nvCxnSpPr>
          <p:spPr bwMode="auto">
            <a:xfrm rot="16200000" flipH="1">
              <a:off x="2666" y="3266"/>
              <a:ext cx="262" cy="34"/>
            </a:xfrm>
            <a:prstGeom prst="bentConnector3">
              <a:avLst>
                <a:gd name="adj1" fmla="val 50000"/>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43752" name="Group 360"/>
            <p:cNvGrpSpPr>
              <a:grpSpLocks/>
            </p:cNvGrpSpPr>
            <p:nvPr/>
          </p:nvGrpSpPr>
          <p:grpSpPr bwMode="auto">
            <a:xfrm>
              <a:off x="2673" y="2943"/>
              <a:ext cx="213" cy="209"/>
              <a:chOff x="2663" y="2933"/>
              <a:chExt cx="244" cy="240"/>
            </a:xfrm>
          </p:grpSpPr>
          <p:graphicFrame>
            <p:nvGraphicFramePr>
              <p:cNvPr id="443753" name="Object 361"/>
              <p:cNvGraphicFramePr>
                <a:graphicFrameLocks noChangeAspect="1"/>
              </p:cNvGraphicFramePr>
              <p:nvPr/>
            </p:nvGraphicFramePr>
            <p:xfrm>
              <a:off x="2663" y="2991"/>
              <a:ext cx="244" cy="182"/>
            </p:xfrm>
            <a:graphic>
              <a:graphicData uri="http://schemas.openxmlformats.org/presentationml/2006/ole">
                <mc:AlternateContent xmlns:mc="http://schemas.openxmlformats.org/markup-compatibility/2006">
                  <mc:Choice xmlns:v="urn:schemas-microsoft-com:vml" Requires="v">
                    <p:oleObj spid="_x0000_s443880" name="Visio" r:id="rId22" imgW="553773" imgH="413878" progId="Visio.Drawing.11">
                      <p:embed/>
                    </p:oleObj>
                  </mc:Choice>
                  <mc:Fallback>
                    <p:oleObj name="Visio" r:id="rId22" imgW="553773" imgH="413878" progId="Visio.Drawing.11">
                      <p:embed/>
                      <p:pic>
                        <p:nvPicPr>
                          <p:cNvPr id="0" name="Object 36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3" y="2991"/>
                            <a:ext cx="244"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43754" name="Picture 362" descr="j0232769[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12" y="2933"/>
                <a:ext cx="81" cy="1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3755" name="Group 363"/>
          <p:cNvGrpSpPr>
            <a:grpSpLocks/>
          </p:cNvGrpSpPr>
          <p:nvPr/>
        </p:nvGrpSpPr>
        <p:grpSpPr bwMode="auto">
          <a:xfrm>
            <a:off x="2022475" y="1323975"/>
            <a:ext cx="5192713" cy="292100"/>
            <a:chOff x="1274" y="834"/>
            <a:chExt cx="3271" cy="184"/>
          </a:xfrm>
        </p:grpSpPr>
        <p:grpSp>
          <p:nvGrpSpPr>
            <p:cNvPr id="443756" name="Group 364"/>
            <p:cNvGrpSpPr>
              <a:grpSpLocks/>
            </p:cNvGrpSpPr>
            <p:nvPr/>
          </p:nvGrpSpPr>
          <p:grpSpPr bwMode="auto">
            <a:xfrm>
              <a:off x="2896" y="834"/>
              <a:ext cx="228" cy="184"/>
              <a:chOff x="1777" y="1424"/>
              <a:chExt cx="317" cy="268"/>
            </a:xfrm>
          </p:grpSpPr>
          <p:graphicFrame>
            <p:nvGraphicFramePr>
              <p:cNvPr id="443757" name="Object 365"/>
              <p:cNvGraphicFramePr>
                <a:graphicFrameLocks noChangeAspect="1"/>
              </p:cNvGraphicFramePr>
              <p:nvPr/>
            </p:nvGraphicFramePr>
            <p:xfrm>
              <a:off x="1777" y="1455"/>
              <a:ext cx="317" cy="237"/>
            </p:xfrm>
            <a:graphic>
              <a:graphicData uri="http://schemas.openxmlformats.org/presentationml/2006/ole">
                <mc:AlternateContent xmlns:mc="http://schemas.openxmlformats.org/markup-compatibility/2006">
                  <mc:Choice xmlns:v="urn:schemas-microsoft-com:vml" Requires="v">
                    <p:oleObj spid="_x0000_s443881" name="Visio" r:id="rId23" imgW="553773" imgH="413878" progId="Visio.Drawing.11">
                      <p:embed/>
                    </p:oleObj>
                  </mc:Choice>
                  <mc:Fallback>
                    <p:oleObj name="Visio" r:id="rId23" imgW="553773" imgH="413878" progId="Visio.Drawing.11">
                      <p:embed/>
                      <p:pic>
                        <p:nvPicPr>
                          <p:cNvPr id="0" name="Object 3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7" y="1455"/>
                            <a:ext cx="317"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43758" name="Picture 366" descr="j0232769[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84" y="1424"/>
                <a:ext cx="100" cy="2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43759" name="AutoShape 367"/>
            <p:cNvCxnSpPr>
              <a:cxnSpLocks noChangeShapeType="1"/>
              <a:endCxn id="0" idx="1"/>
            </p:cNvCxnSpPr>
            <p:nvPr/>
          </p:nvCxnSpPr>
          <p:spPr bwMode="auto">
            <a:xfrm rot="5400000" flipV="1">
              <a:off x="2067" y="109"/>
              <a:ext cx="35" cy="1622"/>
            </a:xfrm>
            <a:prstGeom prst="bentConnector4">
              <a:avLst>
                <a:gd name="adj1" fmla="val -411431"/>
                <a:gd name="adj2" fmla="val 55551"/>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3760" name="AutoShape 368"/>
            <p:cNvCxnSpPr>
              <a:cxnSpLocks noChangeShapeType="1"/>
              <a:endCxn id="443758" idx="3"/>
            </p:cNvCxnSpPr>
            <p:nvPr/>
          </p:nvCxnSpPr>
          <p:spPr bwMode="auto">
            <a:xfrm rot="5400000" flipH="1">
              <a:off x="3805" y="215"/>
              <a:ext cx="51" cy="1428"/>
            </a:xfrm>
            <a:prstGeom prst="bentConnector2">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43761" name="Group 369"/>
          <p:cNvGrpSpPr>
            <a:grpSpLocks/>
          </p:cNvGrpSpPr>
          <p:nvPr/>
        </p:nvGrpSpPr>
        <p:grpSpPr bwMode="auto">
          <a:xfrm>
            <a:off x="796925" y="1717675"/>
            <a:ext cx="6010275" cy="1320800"/>
            <a:chOff x="502" y="1082"/>
            <a:chExt cx="3786" cy="832"/>
          </a:xfrm>
        </p:grpSpPr>
        <p:cxnSp>
          <p:nvCxnSpPr>
            <p:cNvPr id="443762" name="AutoShape 370"/>
            <p:cNvCxnSpPr>
              <a:cxnSpLocks noChangeShapeType="1"/>
              <a:stCxn id="0" idx="3"/>
            </p:cNvCxnSpPr>
            <p:nvPr/>
          </p:nvCxnSpPr>
          <p:spPr bwMode="auto">
            <a:xfrm flipV="1">
              <a:off x="697" y="1082"/>
              <a:ext cx="3591" cy="488"/>
            </a:xfrm>
            <a:prstGeom prst="bentConnector3">
              <a:avLst>
                <a:gd name="adj1" fmla="val 49986"/>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3763" name="AutoShape 371"/>
            <p:cNvCxnSpPr>
              <a:cxnSpLocks noChangeShapeType="1"/>
              <a:stCxn id="0" idx="1"/>
            </p:cNvCxnSpPr>
            <p:nvPr/>
          </p:nvCxnSpPr>
          <p:spPr bwMode="auto">
            <a:xfrm rot="10800000" flipH="1" flipV="1">
              <a:off x="502" y="1570"/>
              <a:ext cx="123" cy="344"/>
            </a:xfrm>
            <a:prstGeom prst="bentConnector4">
              <a:avLst>
                <a:gd name="adj1" fmla="val -117074"/>
                <a:gd name="adj2" fmla="val 61046"/>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43764" name="Group 372"/>
            <p:cNvGrpSpPr>
              <a:grpSpLocks/>
            </p:cNvGrpSpPr>
            <p:nvPr/>
          </p:nvGrpSpPr>
          <p:grpSpPr bwMode="auto">
            <a:xfrm>
              <a:off x="502" y="1435"/>
              <a:ext cx="195" cy="210"/>
              <a:chOff x="1353" y="2009"/>
              <a:chExt cx="236" cy="246"/>
            </a:xfrm>
          </p:grpSpPr>
          <p:graphicFrame>
            <p:nvGraphicFramePr>
              <p:cNvPr id="443765" name="Object 373"/>
              <p:cNvGraphicFramePr>
                <a:graphicFrameLocks noChangeAspect="1"/>
              </p:cNvGraphicFramePr>
              <p:nvPr/>
            </p:nvGraphicFramePr>
            <p:xfrm>
              <a:off x="1353" y="2079"/>
              <a:ext cx="236" cy="176"/>
            </p:xfrm>
            <a:graphic>
              <a:graphicData uri="http://schemas.openxmlformats.org/presentationml/2006/ole">
                <mc:AlternateContent xmlns:mc="http://schemas.openxmlformats.org/markup-compatibility/2006">
                  <mc:Choice xmlns:v="urn:schemas-microsoft-com:vml" Requires="v">
                    <p:oleObj spid="_x0000_s443882" name="Visio" r:id="rId24" imgW="553773" imgH="413878" progId="Visio.Drawing.11">
                      <p:embed/>
                    </p:oleObj>
                  </mc:Choice>
                  <mc:Fallback>
                    <p:oleObj name="Visio" r:id="rId24" imgW="553773" imgH="413878" progId="Visio.Drawing.11">
                      <p:embed/>
                      <p:pic>
                        <p:nvPicPr>
                          <p:cNvPr id="0" name="Object 37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3" y="2079"/>
                            <a:ext cx="23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43766" name="Picture 374" descr="j0232769[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85" y="2009"/>
                <a:ext cx="81" cy="1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3767" name="Group 375"/>
          <p:cNvGrpSpPr>
            <a:grpSpLocks/>
          </p:cNvGrpSpPr>
          <p:nvPr/>
        </p:nvGrpSpPr>
        <p:grpSpPr bwMode="auto">
          <a:xfrm>
            <a:off x="1519238" y="2333625"/>
            <a:ext cx="412750" cy="2681288"/>
            <a:chOff x="957" y="1470"/>
            <a:chExt cx="260" cy="1689"/>
          </a:xfrm>
        </p:grpSpPr>
        <p:cxnSp>
          <p:nvCxnSpPr>
            <p:cNvPr id="443768" name="AutoShape 376"/>
            <p:cNvCxnSpPr>
              <a:cxnSpLocks noChangeShapeType="1"/>
              <a:stCxn id="0" idx="3"/>
            </p:cNvCxnSpPr>
            <p:nvPr/>
          </p:nvCxnSpPr>
          <p:spPr bwMode="auto">
            <a:xfrm flipV="1">
              <a:off x="1152" y="1470"/>
              <a:ext cx="65" cy="1070"/>
            </a:xfrm>
            <a:prstGeom prst="bentConnector2">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3769" name="AutoShape 377"/>
            <p:cNvCxnSpPr>
              <a:cxnSpLocks noChangeShapeType="1"/>
              <a:stCxn id="0" idx="1"/>
            </p:cNvCxnSpPr>
            <p:nvPr/>
          </p:nvCxnSpPr>
          <p:spPr bwMode="auto">
            <a:xfrm rot="10800000" flipH="1" flipV="1">
              <a:off x="957" y="2540"/>
              <a:ext cx="82" cy="619"/>
            </a:xfrm>
            <a:prstGeom prst="bentConnector4">
              <a:avLst>
                <a:gd name="adj1" fmla="val -175611"/>
                <a:gd name="adj2" fmla="val 56060"/>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43770" name="Group 378"/>
            <p:cNvGrpSpPr>
              <a:grpSpLocks/>
            </p:cNvGrpSpPr>
            <p:nvPr/>
          </p:nvGrpSpPr>
          <p:grpSpPr bwMode="auto">
            <a:xfrm>
              <a:off x="957" y="2405"/>
              <a:ext cx="195" cy="210"/>
              <a:chOff x="1353" y="2009"/>
              <a:chExt cx="236" cy="246"/>
            </a:xfrm>
          </p:grpSpPr>
          <p:graphicFrame>
            <p:nvGraphicFramePr>
              <p:cNvPr id="443771" name="Object 379"/>
              <p:cNvGraphicFramePr>
                <a:graphicFrameLocks noChangeAspect="1"/>
              </p:cNvGraphicFramePr>
              <p:nvPr/>
            </p:nvGraphicFramePr>
            <p:xfrm>
              <a:off x="1353" y="2079"/>
              <a:ext cx="236" cy="176"/>
            </p:xfrm>
            <a:graphic>
              <a:graphicData uri="http://schemas.openxmlformats.org/presentationml/2006/ole">
                <mc:AlternateContent xmlns:mc="http://schemas.openxmlformats.org/markup-compatibility/2006">
                  <mc:Choice xmlns:v="urn:schemas-microsoft-com:vml" Requires="v">
                    <p:oleObj spid="_x0000_s443883" name="Visio" r:id="rId25" imgW="553773" imgH="413878" progId="Visio.Drawing.11">
                      <p:embed/>
                    </p:oleObj>
                  </mc:Choice>
                  <mc:Fallback>
                    <p:oleObj name="Visio" r:id="rId25" imgW="553773" imgH="413878" progId="Visio.Drawing.11">
                      <p:embed/>
                      <p:pic>
                        <p:nvPicPr>
                          <p:cNvPr id="0" name="Object 37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3" y="2079"/>
                            <a:ext cx="23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43772" name="Picture 380" descr="j0232769[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85" y="2009"/>
                <a:ext cx="81" cy="1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3773" name="Group 381"/>
          <p:cNvGrpSpPr>
            <a:grpSpLocks/>
          </p:cNvGrpSpPr>
          <p:nvPr/>
        </p:nvGrpSpPr>
        <p:grpSpPr bwMode="auto">
          <a:xfrm>
            <a:off x="803275" y="3924300"/>
            <a:ext cx="573088" cy="1450975"/>
            <a:chOff x="512" y="2514"/>
            <a:chExt cx="361" cy="914"/>
          </a:xfrm>
        </p:grpSpPr>
        <p:grpSp>
          <p:nvGrpSpPr>
            <p:cNvPr id="443774" name="Group 382"/>
            <p:cNvGrpSpPr>
              <a:grpSpLocks/>
            </p:cNvGrpSpPr>
            <p:nvPr/>
          </p:nvGrpSpPr>
          <p:grpSpPr bwMode="auto">
            <a:xfrm>
              <a:off x="512" y="2827"/>
              <a:ext cx="195" cy="210"/>
              <a:chOff x="1353" y="2009"/>
              <a:chExt cx="236" cy="246"/>
            </a:xfrm>
          </p:grpSpPr>
          <p:graphicFrame>
            <p:nvGraphicFramePr>
              <p:cNvPr id="443775" name="Object 383"/>
              <p:cNvGraphicFramePr>
                <a:graphicFrameLocks noChangeAspect="1"/>
              </p:cNvGraphicFramePr>
              <p:nvPr/>
            </p:nvGraphicFramePr>
            <p:xfrm>
              <a:off x="1353" y="2079"/>
              <a:ext cx="236" cy="176"/>
            </p:xfrm>
            <a:graphic>
              <a:graphicData uri="http://schemas.openxmlformats.org/presentationml/2006/ole">
                <mc:AlternateContent xmlns:mc="http://schemas.openxmlformats.org/markup-compatibility/2006">
                  <mc:Choice xmlns:v="urn:schemas-microsoft-com:vml" Requires="v">
                    <p:oleObj spid="_x0000_s443884" name="Visio" r:id="rId26" imgW="553773" imgH="413878" progId="Visio.Drawing.11">
                      <p:embed/>
                    </p:oleObj>
                  </mc:Choice>
                  <mc:Fallback>
                    <p:oleObj name="Visio" r:id="rId26" imgW="553773" imgH="413878" progId="Visio.Drawing.11">
                      <p:embed/>
                      <p:pic>
                        <p:nvPicPr>
                          <p:cNvPr id="0" name="Object 38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3" y="2079"/>
                            <a:ext cx="23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43776" name="Picture 384" descr="j0232769[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85" y="2009"/>
                <a:ext cx="81" cy="16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43777" name="AutoShape 385"/>
            <p:cNvCxnSpPr>
              <a:cxnSpLocks noChangeShapeType="1"/>
              <a:endCxn id="443776" idx="1"/>
            </p:cNvCxnSpPr>
            <p:nvPr/>
          </p:nvCxnSpPr>
          <p:spPr bwMode="auto">
            <a:xfrm rot="16200000" flipH="1">
              <a:off x="397" y="2672"/>
              <a:ext cx="382" cy="66"/>
            </a:xfrm>
            <a:prstGeom prst="bentConnector2">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3778" name="AutoShape 386"/>
            <p:cNvCxnSpPr>
              <a:cxnSpLocks noChangeShapeType="1"/>
              <a:stCxn id="0" idx="2"/>
            </p:cNvCxnSpPr>
            <p:nvPr/>
          </p:nvCxnSpPr>
          <p:spPr bwMode="auto">
            <a:xfrm rot="16200000" flipH="1">
              <a:off x="546" y="3101"/>
              <a:ext cx="391" cy="263"/>
            </a:xfrm>
            <a:prstGeom prst="bentConnector2">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43779" name="Group 387"/>
          <p:cNvGrpSpPr>
            <a:grpSpLocks/>
          </p:cNvGrpSpPr>
          <p:nvPr/>
        </p:nvGrpSpPr>
        <p:grpSpPr bwMode="auto">
          <a:xfrm>
            <a:off x="7477125" y="1854200"/>
            <a:ext cx="652463" cy="1289050"/>
            <a:chOff x="4710" y="1168"/>
            <a:chExt cx="411" cy="812"/>
          </a:xfrm>
        </p:grpSpPr>
        <p:grpSp>
          <p:nvGrpSpPr>
            <p:cNvPr id="443780" name="Group 388"/>
            <p:cNvGrpSpPr>
              <a:grpSpLocks/>
            </p:cNvGrpSpPr>
            <p:nvPr/>
          </p:nvGrpSpPr>
          <p:grpSpPr bwMode="auto">
            <a:xfrm>
              <a:off x="4892" y="1519"/>
              <a:ext cx="229" cy="179"/>
              <a:chOff x="1777" y="1424"/>
              <a:chExt cx="317" cy="268"/>
            </a:xfrm>
          </p:grpSpPr>
          <p:graphicFrame>
            <p:nvGraphicFramePr>
              <p:cNvPr id="443781" name="Object 389"/>
              <p:cNvGraphicFramePr>
                <a:graphicFrameLocks noChangeAspect="1"/>
              </p:cNvGraphicFramePr>
              <p:nvPr/>
            </p:nvGraphicFramePr>
            <p:xfrm>
              <a:off x="1777" y="1455"/>
              <a:ext cx="317" cy="237"/>
            </p:xfrm>
            <a:graphic>
              <a:graphicData uri="http://schemas.openxmlformats.org/presentationml/2006/ole">
                <mc:AlternateContent xmlns:mc="http://schemas.openxmlformats.org/markup-compatibility/2006">
                  <mc:Choice xmlns:v="urn:schemas-microsoft-com:vml" Requires="v">
                    <p:oleObj spid="_x0000_s443885" name="Visio" r:id="rId27" imgW="553773" imgH="413878" progId="Visio.Drawing.11">
                      <p:embed/>
                    </p:oleObj>
                  </mc:Choice>
                  <mc:Fallback>
                    <p:oleObj name="Visio" r:id="rId27" imgW="553773" imgH="413878" progId="Visio.Drawing.11">
                      <p:embed/>
                      <p:pic>
                        <p:nvPicPr>
                          <p:cNvPr id="0" name="Object 38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7" y="1455"/>
                            <a:ext cx="317"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43782" name="Picture 390" descr="j0232769[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84" y="1424"/>
                <a:ext cx="100" cy="2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43783" name="AutoShape 391"/>
            <p:cNvCxnSpPr>
              <a:cxnSpLocks noChangeShapeType="1"/>
              <a:endCxn id="0" idx="0"/>
            </p:cNvCxnSpPr>
            <p:nvPr/>
          </p:nvCxnSpPr>
          <p:spPr bwMode="auto">
            <a:xfrm>
              <a:off x="4710" y="1168"/>
              <a:ext cx="297" cy="372"/>
            </a:xfrm>
            <a:prstGeom prst="bentConnector2">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3784" name="AutoShape 392"/>
            <p:cNvCxnSpPr>
              <a:cxnSpLocks noChangeShapeType="1"/>
              <a:stCxn id="0" idx="2"/>
            </p:cNvCxnSpPr>
            <p:nvPr/>
          </p:nvCxnSpPr>
          <p:spPr bwMode="auto">
            <a:xfrm rot="16200000" flipH="1">
              <a:off x="4904" y="1801"/>
              <a:ext cx="282" cy="75"/>
            </a:xfrm>
            <a:prstGeom prst="bentConnector3">
              <a:avLst>
                <a:gd name="adj1" fmla="val 50000"/>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43785" name="Group 393"/>
          <p:cNvGrpSpPr>
            <a:grpSpLocks/>
          </p:cNvGrpSpPr>
          <p:nvPr/>
        </p:nvGrpSpPr>
        <p:grpSpPr bwMode="auto">
          <a:xfrm>
            <a:off x="2039938" y="3768725"/>
            <a:ext cx="5576887" cy="1731963"/>
            <a:chOff x="1285" y="2374"/>
            <a:chExt cx="3513" cy="1091"/>
          </a:xfrm>
        </p:grpSpPr>
        <p:cxnSp>
          <p:nvCxnSpPr>
            <p:cNvPr id="443786" name="AutoShape 394"/>
            <p:cNvCxnSpPr>
              <a:cxnSpLocks noChangeShapeType="1"/>
              <a:stCxn id="443790" idx="2"/>
            </p:cNvCxnSpPr>
            <p:nvPr/>
          </p:nvCxnSpPr>
          <p:spPr bwMode="auto">
            <a:xfrm rot="5400000" flipH="1" flipV="1">
              <a:off x="3233" y="1501"/>
              <a:ext cx="692" cy="2438"/>
            </a:xfrm>
            <a:prstGeom prst="bentConnector4">
              <a:avLst>
                <a:gd name="adj1" fmla="val -20810"/>
                <a:gd name="adj2" fmla="val 50657"/>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3787" name="AutoShape 395"/>
            <p:cNvCxnSpPr>
              <a:cxnSpLocks noChangeShapeType="1"/>
              <a:stCxn id="0" idx="1"/>
            </p:cNvCxnSpPr>
            <p:nvPr/>
          </p:nvCxnSpPr>
          <p:spPr bwMode="auto">
            <a:xfrm rot="10800000" flipV="1">
              <a:off x="1285" y="3063"/>
              <a:ext cx="932" cy="402"/>
            </a:xfrm>
            <a:prstGeom prst="bentConnector3">
              <a:avLst>
                <a:gd name="adj1" fmla="val 50000"/>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43788" name="Group 396"/>
            <p:cNvGrpSpPr>
              <a:grpSpLocks/>
            </p:cNvGrpSpPr>
            <p:nvPr/>
          </p:nvGrpSpPr>
          <p:grpSpPr bwMode="auto">
            <a:xfrm>
              <a:off x="2217" y="2928"/>
              <a:ext cx="195" cy="210"/>
              <a:chOff x="1353" y="2009"/>
              <a:chExt cx="236" cy="246"/>
            </a:xfrm>
          </p:grpSpPr>
          <p:graphicFrame>
            <p:nvGraphicFramePr>
              <p:cNvPr id="443789" name="Object 397"/>
              <p:cNvGraphicFramePr>
                <a:graphicFrameLocks noChangeAspect="1"/>
              </p:cNvGraphicFramePr>
              <p:nvPr/>
            </p:nvGraphicFramePr>
            <p:xfrm>
              <a:off x="1353" y="2079"/>
              <a:ext cx="236" cy="176"/>
            </p:xfrm>
            <a:graphic>
              <a:graphicData uri="http://schemas.openxmlformats.org/presentationml/2006/ole">
                <mc:AlternateContent xmlns:mc="http://schemas.openxmlformats.org/markup-compatibility/2006">
                  <mc:Choice xmlns:v="urn:schemas-microsoft-com:vml" Requires="v">
                    <p:oleObj spid="_x0000_s443886" name="Visio" r:id="rId28" imgW="553773" imgH="413878" progId="Visio.Drawing.11">
                      <p:embed/>
                    </p:oleObj>
                  </mc:Choice>
                  <mc:Fallback>
                    <p:oleObj name="Visio" r:id="rId28" imgW="553773" imgH="413878" progId="Visio.Drawing.11">
                      <p:embed/>
                      <p:pic>
                        <p:nvPicPr>
                          <p:cNvPr id="0" name="Object 39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3" y="2079"/>
                            <a:ext cx="23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43790" name="Picture 398" descr="j0232769[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85" y="2009"/>
                <a:ext cx="81" cy="1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3791" name="Group 399"/>
          <p:cNvGrpSpPr>
            <a:grpSpLocks/>
          </p:cNvGrpSpPr>
          <p:nvPr/>
        </p:nvGrpSpPr>
        <p:grpSpPr bwMode="auto">
          <a:xfrm>
            <a:off x="7794625" y="4206875"/>
            <a:ext cx="309563" cy="1206500"/>
            <a:chOff x="4910" y="2650"/>
            <a:chExt cx="195" cy="760"/>
          </a:xfrm>
        </p:grpSpPr>
        <p:cxnSp>
          <p:nvCxnSpPr>
            <p:cNvPr id="443792" name="AutoShape 400"/>
            <p:cNvCxnSpPr>
              <a:cxnSpLocks noChangeShapeType="1"/>
              <a:stCxn id="0" idx="3"/>
            </p:cNvCxnSpPr>
            <p:nvPr/>
          </p:nvCxnSpPr>
          <p:spPr bwMode="auto">
            <a:xfrm flipH="1" flipV="1">
              <a:off x="5030" y="2650"/>
              <a:ext cx="75" cy="257"/>
            </a:xfrm>
            <a:prstGeom prst="bentConnector4">
              <a:avLst>
                <a:gd name="adj1" fmla="val -190667"/>
                <a:gd name="adj2" fmla="val 64593"/>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3793" name="AutoShape 401"/>
            <p:cNvCxnSpPr>
              <a:cxnSpLocks noChangeShapeType="1"/>
              <a:stCxn id="0" idx="2"/>
            </p:cNvCxnSpPr>
            <p:nvPr/>
          </p:nvCxnSpPr>
          <p:spPr bwMode="auto">
            <a:xfrm rot="5400000">
              <a:off x="4757" y="3158"/>
              <a:ext cx="428" cy="75"/>
            </a:xfrm>
            <a:prstGeom prst="bentConnector2">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43794" name="Group 402"/>
            <p:cNvGrpSpPr>
              <a:grpSpLocks/>
            </p:cNvGrpSpPr>
            <p:nvPr/>
          </p:nvGrpSpPr>
          <p:grpSpPr bwMode="auto">
            <a:xfrm>
              <a:off x="4910" y="2772"/>
              <a:ext cx="195" cy="210"/>
              <a:chOff x="1353" y="2009"/>
              <a:chExt cx="236" cy="246"/>
            </a:xfrm>
          </p:grpSpPr>
          <p:graphicFrame>
            <p:nvGraphicFramePr>
              <p:cNvPr id="443795" name="Object 403"/>
              <p:cNvGraphicFramePr>
                <a:graphicFrameLocks noChangeAspect="1"/>
              </p:cNvGraphicFramePr>
              <p:nvPr/>
            </p:nvGraphicFramePr>
            <p:xfrm>
              <a:off x="1353" y="2079"/>
              <a:ext cx="236" cy="176"/>
            </p:xfrm>
            <a:graphic>
              <a:graphicData uri="http://schemas.openxmlformats.org/presentationml/2006/ole">
                <mc:AlternateContent xmlns:mc="http://schemas.openxmlformats.org/markup-compatibility/2006">
                  <mc:Choice xmlns:v="urn:schemas-microsoft-com:vml" Requires="v">
                    <p:oleObj spid="_x0000_s443887" name="Visio" r:id="rId29" imgW="553773" imgH="413878" progId="Visio.Drawing.11">
                      <p:embed/>
                    </p:oleObj>
                  </mc:Choice>
                  <mc:Fallback>
                    <p:oleObj name="Visio" r:id="rId29" imgW="553773" imgH="413878" progId="Visio.Drawing.11">
                      <p:embed/>
                      <p:pic>
                        <p:nvPicPr>
                          <p:cNvPr id="0" name="Object 40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3" y="2079"/>
                            <a:ext cx="23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43796" name="Picture 404" descr="j0232769[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85" y="2009"/>
                <a:ext cx="81" cy="1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3797" name="Group 405"/>
          <p:cNvGrpSpPr>
            <a:grpSpLocks/>
          </p:cNvGrpSpPr>
          <p:nvPr/>
        </p:nvGrpSpPr>
        <p:grpSpPr bwMode="auto">
          <a:xfrm>
            <a:off x="1631950" y="5864225"/>
            <a:ext cx="2500313" cy="334963"/>
            <a:chOff x="1028" y="3694"/>
            <a:chExt cx="1575" cy="211"/>
          </a:xfrm>
        </p:grpSpPr>
        <p:cxnSp>
          <p:nvCxnSpPr>
            <p:cNvPr id="443798" name="AutoShape 406"/>
            <p:cNvCxnSpPr>
              <a:cxnSpLocks noChangeShapeType="1"/>
              <a:stCxn id="0" idx="3"/>
            </p:cNvCxnSpPr>
            <p:nvPr/>
          </p:nvCxnSpPr>
          <p:spPr bwMode="auto">
            <a:xfrm flipV="1">
              <a:off x="1866" y="3694"/>
              <a:ext cx="737" cy="136"/>
            </a:xfrm>
            <a:prstGeom prst="bentConnector3">
              <a:avLst>
                <a:gd name="adj1" fmla="val 49931"/>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3799" name="AutoShape 407"/>
            <p:cNvCxnSpPr>
              <a:cxnSpLocks noChangeShapeType="1"/>
              <a:stCxn id="0" idx="1"/>
            </p:cNvCxnSpPr>
            <p:nvPr/>
          </p:nvCxnSpPr>
          <p:spPr bwMode="auto">
            <a:xfrm rot="10800000">
              <a:off x="1028" y="3743"/>
              <a:ext cx="643" cy="87"/>
            </a:xfrm>
            <a:prstGeom prst="bentConnector2">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43800" name="Group 408"/>
            <p:cNvGrpSpPr>
              <a:grpSpLocks/>
            </p:cNvGrpSpPr>
            <p:nvPr/>
          </p:nvGrpSpPr>
          <p:grpSpPr bwMode="auto">
            <a:xfrm>
              <a:off x="1671" y="3695"/>
              <a:ext cx="195" cy="210"/>
              <a:chOff x="1353" y="2009"/>
              <a:chExt cx="236" cy="246"/>
            </a:xfrm>
          </p:grpSpPr>
          <p:graphicFrame>
            <p:nvGraphicFramePr>
              <p:cNvPr id="443801" name="Object 409"/>
              <p:cNvGraphicFramePr>
                <a:graphicFrameLocks noChangeAspect="1"/>
              </p:cNvGraphicFramePr>
              <p:nvPr/>
            </p:nvGraphicFramePr>
            <p:xfrm>
              <a:off x="1353" y="2079"/>
              <a:ext cx="236" cy="176"/>
            </p:xfrm>
            <a:graphic>
              <a:graphicData uri="http://schemas.openxmlformats.org/presentationml/2006/ole">
                <mc:AlternateContent xmlns:mc="http://schemas.openxmlformats.org/markup-compatibility/2006">
                  <mc:Choice xmlns:v="urn:schemas-microsoft-com:vml" Requires="v">
                    <p:oleObj spid="_x0000_s443888" name="Visio" r:id="rId30" imgW="553773" imgH="413878" progId="Visio.Drawing.11">
                      <p:embed/>
                    </p:oleObj>
                  </mc:Choice>
                  <mc:Fallback>
                    <p:oleObj name="Visio" r:id="rId30" imgW="553773" imgH="413878" progId="Visio.Drawing.11">
                      <p:embed/>
                      <p:pic>
                        <p:nvPicPr>
                          <p:cNvPr id="0" name="Object 40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3" y="2079"/>
                            <a:ext cx="23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43802" name="Picture 410" descr="j0232769[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85" y="2009"/>
                <a:ext cx="81" cy="1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3803" name="Group 411"/>
          <p:cNvGrpSpPr>
            <a:grpSpLocks/>
          </p:cNvGrpSpPr>
          <p:nvPr/>
        </p:nvGrpSpPr>
        <p:grpSpPr bwMode="auto">
          <a:xfrm>
            <a:off x="4848225" y="3584575"/>
            <a:ext cx="2884488" cy="2138363"/>
            <a:chOff x="3054" y="2258"/>
            <a:chExt cx="1817" cy="1347"/>
          </a:xfrm>
        </p:grpSpPr>
        <p:cxnSp>
          <p:nvCxnSpPr>
            <p:cNvPr id="443804" name="AutoShape 412"/>
            <p:cNvCxnSpPr>
              <a:cxnSpLocks noChangeShapeType="1"/>
              <a:stCxn id="0" idx="3"/>
            </p:cNvCxnSpPr>
            <p:nvPr/>
          </p:nvCxnSpPr>
          <p:spPr bwMode="auto">
            <a:xfrm flipV="1">
              <a:off x="3859" y="2258"/>
              <a:ext cx="1012" cy="1272"/>
            </a:xfrm>
            <a:prstGeom prst="bentConnector3">
              <a:avLst>
                <a:gd name="adj1" fmla="val 49903"/>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3805" name="AutoShape 413"/>
            <p:cNvCxnSpPr>
              <a:cxnSpLocks noChangeShapeType="1"/>
              <a:stCxn id="0" idx="1"/>
            </p:cNvCxnSpPr>
            <p:nvPr/>
          </p:nvCxnSpPr>
          <p:spPr bwMode="auto">
            <a:xfrm rot="10800000">
              <a:off x="3054" y="3530"/>
              <a:ext cx="610" cy="0"/>
            </a:xfrm>
            <a:prstGeom prst="straightConnector1">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43806" name="Group 414"/>
            <p:cNvGrpSpPr>
              <a:grpSpLocks/>
            </p:cNvGrpSpPr>
            <p:nvPr/>
          </p:nvGrpSpPr>
          <p:grpSpPr bwMode="auto">
            <a:xfrm>
              <a:off x="3664" y="3395"/>
              <a:ext cx="195" cy="210"/>
              <a:chOff x="1353" y="2009"/>
              <a:chExt cx="236" cy="246"/>
            </a:xfrm>
          </p:grpSpPr>
          <p:graphicFrame>
            <p:nvGraphicFramePr>
              <p:cNvPr id="443807" name="Object 415"/>
              <p:cNvGraphicFramePr>
                <a:graphicFrameLocks noChangeAspect="1"/>
              </p:cNvGraphicFramePr>
              <p:nvPr/>
            </p:nvGraphicFramePr>
            <p:xfrm>
              <a:off x="1353" y="2079"/>
              <a:ext cx="236" cy="176"/>
            </p:xfrm>
            <a:graphic>
              <a:graphicData uri="http://schemas.openxmlformats.org/presentationml/2006/ole">
                <mc:AlternateContent xmlns:mc="http://schemas.openxmlformats.org/markup-compatibility/2006">
                  <mc:Choice xmlns:v="urn:schemas-microsoft-com:vml" Requires="v">
                    <p:oleObj spid="_x0000_s443889" name="Visio" r:id="rId31" imgW="553773" imgH="413878" progId="Visio.Drawing.11">
                      <p:embed/>
                    </p:oleObj>
                  </mc:Choice>
                  <mc:Fallback>
                    <p:oleObj name="Visio" r:id="rId31" imgW="553773" imgH="413878" progId="Visio.Drawing.11">
                      <p:embed/>
                      <p:pic>
                        <p:nvPicPr>
                          <p:cNvPr id="0" name="Object 4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3" y="2079"/>
                            <a:ext cx="23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43808" name="Picture 416" descr="j0232769[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85" y="2009"/>
                <a:ext cx="81" cy="1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3809" name="Group 417"/>
          <p:cNvGrpSpPr>
            <a:grpSpLocks/>
          </p:cNvGrpSpPr>
          <p:nvPr/>
        </p:nvGrpSpPr>
        <p:grpSpPr bwMode="auto">
          <a:xfrm>
            <a:off x="1997075" y="1893888"/>
            <a:ext cx="4838700" cy="3481387"/>
            <a:chOff x="1258" y="1193"/>
            <a:chExt cx="3048" cy="2193"/>
          </a:xfrm>
        </p:grpSpPr>
        <p:cxnSp>
          <p:nvCxnSpPr>
            <p:cNvPr id="443810" name="AutoShape 418"/>
            <p:cNvCxnSpPr>
              <a:cxnSpLocks noChangeShapeType="1"/>
              <a:stCxn id="0" idx="3"/>
            </p:cNvCxnSpPr>
            <p:nvPr/>
          </p:nvCxnSpPr>
          <p:spPr bwMode="auto">
            <a:xfrm flipV="1">
              <a:off x="3082" y="1237"/>
              <a:ext cx="1224" cy="91"/>
            </a:xfrm>
            <a:prstGeom prst="bentConnector3">
              <a:avLst>
                <a:gd name="adj1" fmla="val 58819"/>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3811" name="AutoShape 419"/>
            <p:cNvCxnSpPr>
              <a:cxnSpLocks noChangeShapeType="1"/>
              <a:stCxn id="0" idx="1"/>
            </p:cNvCxnSpPr>
            <p:nvPr/>
          </p:nvCxnSpPr>
          <p:spPr bwMode="auto">
            <a:xfrm rot="10800000" flipV="1">
              <a:off x="1258" y="1328"/>
              <a:ext cx="1629" cy="2058"/>
            </a:xfrm>
            <a:prstGeom prst="bentConnector3">
              <a:avLst>
                <a:gd name="adj1" fmla="val 50032"/>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43812" name="Group 420"/>
            <p:cNvGrpSpPr>
              <a:grpSpLocks/>
            </p:cNvGrpSpPr>
            <p:nvPr/>
          </p:nvGrpSpPr>
          <p:grpSpPr bwMode="auto">
            <a:xfrm>
              <a:off x="2887" y="1193"/>
              <a:ext cx="195" cy="210"/>
              <a:chOff x="1353" y="2009"/>
              <a:chExt cx="236" cy="246"/>
            </a:xfrm>
          </p:grpSpPr>
          <p:graphicFrame>
            <p:nvGraphicFramePr>
              <p:cNvPr id="443813" name="Object 421"/>
              <p:cNvGraphicFramePr>
                <a:graphicFrameLocks noChangeAspect="1"/>
              </p:cNvGraphicFramePr>
              <p:nvPr/>
            </p:nvGraphicFramePr>
            <p:xfrm>
              <a:off x="1353" y="2079"/>
              <a:ext cx="236" cy="176"/>
            </p:xfrm>
            <a:graphic>
              <a:graphicData uri="http://schemas.openxmlformats.org/presentationml/2006/ole">
                <mc:AlternateContent xmlns:mc="http://schemas.openxmlformats.org/markup-compatibility/2006">
                  <mc:Choice xmlns:v="urn:schemas-microsoft-com:vml" Requires="v">
                    <p:oleObj spid="_x0000_s443890" name="Visio" r:id="rId32" imgW="553773" imgH="413878" progId="Visio.Drawing.11">
                      <p:embed/>
                    </p:oleObj>
                  </mc:Choice>
                  <mc:Fallback>
                    <p:oleObj name="Visio" r:id="rId32" imgW="553773" imgH="413878" progId="Visio.Drawing.11">
                      <p:embed/>
                      <p:pic>
                        <p:nvPicPr>
                          <p:cNvPr id="0" name="Object 4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3" y="2079"/>
                            <a:ext cx="23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43814" name="Picture 422" descr="j0232769[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85" y="2009"/>
                <a:ext cx="81" cy="16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443554" name="Picture 162" descr="ChartWiring"/>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331913" y="1625600"/>
            <a:ext cx="5761037" cy="410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3399"/>
                </a:solidFill>
                <a:miter lim="800000"/>
                <a:headEnd/>
                <a:tailEnd/>
              </a14:hiddenLine>
            </a:ext>
          </a:extLst>
        </p:spPr>
      </p:pic>
      <p:sp>
        <p:nvSpPr>
          <p:cNvPr id="5" name="Slide Number Placeholder 4"/>
          <p:cNvSpPr>
            <a:spLocks noGrp="1"/>
          </p:cNvSpPr>
          <p:nvPr>
            <p:ph type="sldNum" sz="quarter" idx="12"/>
          </p:nvPr>
        </p:nvSpPr>
        <p:spPr/>
        <p:txBody>
          <a:bodyPr/>
          <a:lstStyle/>
          <a:p>
            <a:fld id="{AFAC82AD-8CFC-4AB9-AD4D-B4038A0EFAC2}" type="slidenum">
              <a:rPr lang="en-US" altLang="en-US" smtClean="0">
                <a:solidFill>
                  <a:prstClr val="black"/>
                </a:solidFill>
              </a:rPr>
              <a:pPr/>
              <a:t>2</a:t>
            </a:fld>
            <a:endParaRPr lang="en-US" altLang="en-US">
              <a:solidFill>
                <a:prstClr val="black"/>
              </a:solidFill>
            </a:endParaRPr>
          </a:p>
        </p:txBody>
      </p:sp>
    </p:spTree>
  </p:cSld>
  <p:clrMapOvr>
    <a:masterClrMapping/>
  </p:clrMapOvr>
  <p:transition advTm="27204"/>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6" presetClass="emph" presetSubtype="0" fill="hold" nodeType="afterEffect">
                                  <p:stCondLst>
                                    <p:cond delay="0"/>
                                  </p:stCondLst>
                                  <p:childTnLst>
                                    <p:animScale>
                                      <p:cBhvr>
                                        <p:cTn id="6" dur="200" fill="hold"/>
                                        <p:tgtEl>
                                          <p:spTgt spid="443691"/>
                                        </p:tgtEl>
                                      </p:cBhvr>
                                      <p:by x="50000" y="50000"/>
                                    </p:animScale>
                                  </p:childTnLst>
                                </p:cTn>
                              </p:par>
                            </p:childTnLst>
                          </p:cTn>
                        </p:par>
                        <p:par>
                          <p:cTn id="7" fill="hold" nodeType="afterGroup">
                            <p:stCondLst>
                              <p:cond delay="200"/>
                            </p:stCondLst>
                            <p:childTnLst>
                              <p:par>
                                <p:cTn id="8" presetID="2" presetClass="entr" presetSubtype="4" fill="hold" nodeType="afterEffect">
                                  <p:stCondLst>
                                    <p:cond delay="0"/>
                                  </p:stCondLst>
                                  <p:childTnLst>
                                    <p:set>
                                      <p:cBhvr>
                                        <p:cTn id="9" dur="1" fill="hold">
                                          <p:stCondLst>
                                            <p:cond delay="0"/>
                                          </p:stCondLst>
                                        </p:cTn>
                                        <p:tgtEl>
                                          <p:spTgt spid="443692"/>
                                        </p:tgtEl>
                                        <p:attrNameLst>
                                          <p:attrName>style.visibility</p:attrName>
                                        </p:attrNameLst>
                                      </p:cBhvr>
                                      <p:to>
                                        <p:strVal val="visible"/>
                                      </p:to>
                                    </p:set>
                                    <p:anim calcmode="lin" valueType="num">
                                      <p:cBhvr additive="base">
                                        <p:cTn id="10" dur="200" fill="hold"/>
                                        <p:tgtEl>
                                          <p:spTgt spid="443692"/>
                                        </p:tgtEl>
                                        <p:attrNameLst>
                                          <p:attrName>ppt_x</p:attrName>
                                        </p:attrNameLst>
                                      </p:cBhvr>
                                      <p:tavLst>
                                        <p:tav tm="0">
                                          <p:val>
                                            <p:strVal val="#ppt_x"/>
                                          </p:val>
                                        </p:tav>
                                        <p:tav tm="100000">
                                          <p:val>
                                            <p:strVal val="#ppt_x"/>
                                          </p:val>
                                        </p:tav>
                                      </p:tavLst>
                                    </p:anim>
                                    <p:anim calcmode="lin" valueType="num">
                                      <p:cBhvr additive="base">
                                        <p:cTn id="11" dur="200" fill="hold"/>
                                        <p:tgtEl>
                                          <p:spTgt spid="443692"/>
                                        </p:tgtEl>
                                        <p:attrNameLst>
                                          <p:attrName>ppt_y</p:attrName>
                                        </p:attrNameLst>
                                      </p:cBhvr>
                                      <p:tavLst>
                                        <p:tav tm="0">
                                          <p:val>
                                            <p:strVal val="1+#ppt_h/2"/>
                                          </p:val>
                                        </p:tav>
                                        <p:tav tm="100000">
                                          <p:val>
                                            <p:strVal val="#ppt_y"/>
                                          </p:val>
                                        </p:tav>
                                      </p:tavLst>
                                    </p:anim>
                                  </p:childTnLst>
                                </p:cTn>
                              </p:par>
                            </p:childTnLst>
                          </p:cTn>
                        </p:par>
                        <p:par>
                          <p:cTn id="12" fill="hold" nodeType="afterGroup">
                            <p:stCondLst>
                              <p:cond delay="400"/>
                            </p:stCondLst>
                            <p:childTnLst>
                              <p:par>
                                <p:cTn id="13" presetID="9" presetClass="entr" presetSubtype="0" fill="hold" nodeType="afterEffect">
                                  <p:stCondLst>
                                    <p:cond delay="0"/>
                                  </p:stCondLst>
                                  <p:childTnLst>
                                    <p:set>
                                      <p:cBhvr>
                                        <p:cTn id="14" dur="1" fill="hold">
                                          <p:stCondLst>
                                            <p:cond delay="0"/>
                                          </p:stCondLst>
                                        </p:cTn>
                                        <p:tgtEl>
                                          <p:spTgt spid="443695"/>
                                        </p:tgtEl>
                                        <p:attrNameLst>
                                          <p:attrName>style.visibility</p:attrName>
                                        </p:attrNameLst>
                                      </p:cBhvr>
                                      <p:to>
                                        <p:strVal val="visible"/>
                                      </p:to>
                                    </p:set>
                                    <p:animEffect transition="in" filter="dissolve">
                                      <p:cBhvr>
                                        <p:cTn id="15" dur="200"/>
                                        <p:tgtEl>
                                          <p:spTgt spid="443695"/>
                                        </p:tgtEl>
                                      </p:cBhvr>
                                    </p:animEffect>
                                  </p:childTnLst>
                                </p:cTn>
                              </p:par>
                            </p:childTnLst>
                          </p:cTn>
                        </p:par>
                        <p:par>
                          <p:cTn id="16" fill="hold" nodeType="afterGroup">
                            <p:stCondLst>
                              <p:cond delay="600"/>
                            </p:stCondLst>
                            <p:childTnLst>
                              <p:par>
                                <p:cTn id="17" presetID="2" presetClass="entr" presetSubtype="4" fill="hold" nodeType="afterEffect">
                                  <p:stCondLst>
                                    <p:cond delay="0"/>
                                  </p:stCondLst>
                                  <p:childTnLst>
                                    <p:set>
                                      <p:cBhvr>
                                        <p:cTn id="18" dur="1" fill="hold">
                                          <p:stCondLst>
                                            <p:cond delay="0"/>
                                          </p:stCondLst>
                                        </p:cTn>
                                        <p:tgtEl>
                                          <p:spTgt spid="443701"/>
                                        </p:tgtEl>
                                        <p:attrNameLst>
                                          <p:attrName>style.visibility</p:attrName>
                                        </p:attrNameLst>
                                      </p:cBhvr>
                                      <p:to>
                                        <p:strVal val="visible"/>
                                      </p:to>
                                    </p:set>
                                    <p:anim calcmode="lin" valueType="num">
                                      <p:cBhvr additive="base">
                                        <p:cTn id="19" dur="200" fill="hold"/>
                                        <p:tgtEl>
                                          <p:spTgt spid="443701"/>
                                        </p:tgtEl>
                                        <p:attrNameLst>
                                          <p:attrName>ppt_x</p:attrName>
                                        </p:attrNameLst>
                                      </p:cBhvr>
                                      <p:tavLst>
                                        <p:tav tm="0">
                                          <p:val>
                                            <p:strVal val="#ppt_x"/>
                                          </p:val>
                                        </p:tav>
                                        <p:tav tm="100000">
                                          <p:val>
                                            <p:strVal val="#ppt_x"/>
                                          </p:val>
                                        </p:tav>
                                      </p:tavLst>
                                    </p:anim>
                                    <p:anim calcmode="lin" valueType="num">
                                      <p:cBhvr additive="base">
                                        <p:cTn id="20" dur="200" fill="hold"/>
                                        <p:tgtEl>
                                          <p:spTgt spid="443701"/>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800"/>
                            </p:stCondLst>
                            <p:childTnLst>
                              <p:par>
                                <p:cTn id="22" presetID="9" presetClass="entr" presetSubtype="0" fill="hold" nodeType="afterEffect">
                                  <p:stCondLst>
                                    <p:cond delay="0"/>
                                  </p:stCondLst>
                                  <p:childTnLst>
                                    <p:set>
                                      <p:cBhvr>
                                        <p:cTn id="23" dur="1" fill="hold">
                                          <p:stCondLst>
                                            <p:cond delay="0"/>
                                          </p:stCondLst>
                                        </p:cTn>
                                        <p:tgtEl>
                                          <p:spTgt spid="443704"/>
                                        </p:tgtEl>
                                        <p:attrNameLst>
                                          <p:attrName>style.visibility</p:attrName>
                                        </p:attrNameLst>
                                      </p:cBhvr>
                                      <p:to>
                                        <p:strVal val="visible"/>
                                      </p:to>
                                    </p:set>
                                    <p:animEffect transition="in" filter="dissolve">
                                      <p:cBhvr>
                                        <p:cTn id="24" dur="200"/>
                                        <p:tgtEl>
                                          <p:spTgt spid="443704"/>
                                        </p:tgtEl>
                                      </p:cBhvr>
                                    </p:animEffect>
                                  </p:childTnLst>
                                </p:cTn>
                              </p:par>
                            </p:childTnLst>
                          </p:cTn>
                        </p:par>
                        <p:par>
                          <p:cTn id="25" fill="hold" nodeType="afterGroup">
                            <p:stCondLst>
                              <p:cond delay="1000"/>
                            </p:stCondLst>
                            <p:childTnLst>
                              <p:par>
                                <p:cTn id="26" presetID="2" presetClass="entr" presetSubtype="4" fill="hold" nodeType="afterEffect">
                                  <p:stCondLst>
                                    <p:cond delay="0"/>
                                  </p:stCondLst>
                                  <p:childTnLst>
                                    <p:set>
                                      <p:cBhvr>
                                        <p:cTn id="27" dur="1" fill="hold">
                                          <p:stCondLst>
                                            <p:cond delay="0"/>
                                          </p:stCondLst>
                                        </p:cTn>
                                        <p:tgtEl>
                                          <p:spTgt spid="443710"/>
                                        </p:tgtEl>
                                        <p:attrNameLst>
                                          <p:attrName>style.visibility</p:attrName>
                                        </p:attrNameLst>
                                      </p:cBhvr>
                                      <p:to>
                                        <p:strVal val="visible"/>
                                      </p:to>
                                    </p:set>
                                    <p:anim calcmode="lin" valueType="num">
                                      <p:cBhvr additive="base">
                                        <p:cTn id="28" dur="200" fill="hold"/>
                                        <p:tgtEl>
                                          <p:spTgt spid="443710"/>
                                        </p:tgtEl>
                                        <p:attrNameLst>
                                          <p:attrName>ppt_x</p:attrName>
                                        </p:attrNameLst>
                                      </p:cBhvr>
                                      <p:tavLst>
                                        <p:tav tm="0">
                                          <p:val>
                                            <p:strVal val="#ppt_x"/>
                                          </p:val>
                                        </p:tav>
                                        <p:tav tm="100000">
                                          <p:val>
                                            <p:strVal val="#ppt_x"/>
                                          </p:val>
                                        </p:tav>
                                      </p:tavLst>
                                    </p:anim>
                                    <p:anim calcmode="lin" valueType="num">
                                      <p:cBhvr additive="base">
                                        <p:cTn id="29" dur="200" fill="hold"/>
                                        <p:tgtEl>
                                          <p:spTgt spid="443710"/>
                                        </p:tgtEl>
                                        <p:attrNameLst>
                                          <p:attrName>ppt_y</p:attrName>
                                        </p:attrNameLst>
                                      </p:cBhvr>
                                      <p:tavLst>
                                        <p:tav tm="0">
                                          <p:val>
                                            <p:strVal val="1+#ppt_h/2"/>
                                          </p:val>
                                        </p:tav>
                                        <p:tav tm="100000">
                                          <p:val>
                                            <p:strVal val="#ppt_y"/>
                                          </p:val>
                                        </p:tav>
                                      </p:tavLst>
                                    </p:anim>
                                  </p:childTnLst>
                                </p:cTn>
                              </p:par>
                            </p:childTnLst>
                          </p:cTn>
                        </p:par>
                        <p:par>
                          <p:cTn id="30" fill="hold" nodeType="afterGroup">
                            <p:stCondLst>
                              <p:cond delay="1200"/>
                            </p:stCondLst>
                            <p:childTnLst>
                              <p:par>
                                <p:cTn id="31" presetID="9" presetClass="entr" presetSubtype="0" fill="hold" nodeType="afterEffect">
                                  <p:stCondLst>
                                    <p:cond delay="0"/>
                                  </p:stCondLst>
                                  <p:childTnLst>
                                    <p:set>
                                      <p:cBhvr>
                                        <p:cTn id="32" dur="1" fill="hold">
                                          <p:stCondLst>
                                            <p:cond delay="0"/>
                                          </p:stCondLst>
                                        </p:cTn>
                                        <p:tgtEl>
                                          <p:spTgt spid="443713"/>
                                        </p:tgtEl>
                                        <p:attrNameLst>
                                          <p:attrName>style.visibility</p:attrName>
                                        </p:attrNameLst>
                                      </p:cBhvr>
                                      <p:to>
                                        <p:strVal val="visible"/>
                                      </p:to>
                                    </p:set>
                                    <p:animEffect transition="in" filter="dissolve">
                                      <p:cBhvr>
                                        <p:cTn id="33" dur="200"/>
                                        <p:tgtEl>
                                          <p:spTgt spid="443713"/>
                                        </p:tgtEl>
                                      </p:cBhvr>
                                    </p:animEffect>
                                  </p:childTnLst>
                                </p:cTn>
                              </p:par>
                            </p:childTnLst>
                          </p:cTn>
                        </p:par>
                        <p:par>
                          <p:cTn id="34" fill="hold" nodeType="afterGroup">
                            <p:stCondLst>
                              <p:cond delay="1400"/>
                            </p:stCondLst>
                            <p:childTnLst>
                              <p:par>
                                <p:cTn id="35" presetID="2" presetClass="entr" presetSubtype="4" fill="hold" nodeType="afterEffect">
                                  <p:stCondLst>
                                    <p:cond delay="0"/>
                                  </p:stCondLst>
                                  <p:childTnLst>
                                    <p:set>
                                      <p:cBhvr>
                                        <p:cTn id="36" dur="1" fill="hold">
                                          <p:stCondLst>
                                            <p:cond delay="0"/>
                                          </p:stCondLst>
                                        </p:cTn>
                                        <p:tgtEl>
                                          <p:spTgt spid="443719"/>
                                        </p:tgtEl>
                                        <p:attrNameLst>
                                          <p:attrName>style.visibility</p:attrName>
                                        </p:attrNameLst>
                                      </p:cBhvr>
                                      <p:to>
                                        <p:strVal val="visible"/>
                                      </p:to>
                                    </p:set>
                                    <p:anim calcmode="lin" valueType="num">
                                      <p:cBhvr additive="base">
                                        <p:cTn id="37" dur="200" fill="hold"/>
                                        <p:tgtEl>
                                          <p:spTgt spid="443719"/>
                                        </p:tgtEl>
                                        <p:attrNameLst>
                                          <p:attrName>ppt_x</p:attrName>
                                        </p:attrNameLst>
                                      </p:cBhvr>
                                      <p:tavLst>
                                        <p:tav tm="0">
                                          <p:val>
                                            <p:strVal val="#ppt_x"/>
                                          </p:val>
                                        </p:tav>
                                        <p:tav tm="100000">
                                          <p:val>
                                            <p:strVal val="#ppt_x"/>
                                          </p:val>
                                        </p:tav>
                                      </p:tavLst>
                                    </p:anim>
                                    <p:anim calcmode="lin" valueType="num">
                                      <p:cBhvr additive="base">
                                        <p:cTn id="38" dur="200" fill="hold"/>
                                        <p:tgtEl>
                                          <p:spTgt spid="443719"/>
                                        </p:tgtEl>
                                        <p:attrNameLst>
                                          <p:attrName>ppt_y</p:attrName>
                                        </p:attrNameLst>
                                      </p:cBhvr>
                                      <p:tavLst>
                                        <p:tav tm="0">
                                          <p:val>
                                            <p:strVal val="1+#ppt_h/2"/>
                                          </p:val>
                                        </p:tav>
                                        <p:tav tm="100000">
                                          <p:val>
                                            <p:strVal val="#ppt_y"/>
                                          </p:val>
                                        </p:tav>
                                      </p:tavLst>
                                    </p:anim>
                                  </p:childTnLst>
                                </p:cTn>
                              </p:par>
                            </p:childTnLst>
                          </p:cTn>
                        </p:par>
                        <p:par>
                          <p:cTn id="39" fill="hold" nodeType="afterGroup">
                            <p:stCondLst>
                              <p:cond delay="1600"/>
                            </p:stCondLst>
                            <p:childTnLst>
                              <p:par>
                                <p:cTn id="40" presetID="9" presetClass="entr" presetSubtype="0" fill="hold" nodeType="afterEffect">
                                  <p:stCondLst>
                                    <p:cond delay="0"/>
                                  </p:stCondLst>
                                  <p:childTnLst>
                                    <p:set>
                                      <p:cBhvr>
                                        <p:cTn id="41" dur="1" fill="hold">
                                          <p:stCondLst>
                                            <p:cond delay="0"/>
                                          </p:stCondLst>
                                        </p:cTn>
                                        <p:tgtEl>
                                          <p:spTgt spid="443722"/>
                                        </p:tgtEl>
                                        <p:attrNameLst>
                                          <p:attrName>style.visibility</p:attrName>
                                        </p:attrNameLst>
                                      </p:cBhvr>
                                      <p:to>
                                        <p:strVal val="visible"/>
                                      </p:to>
                                    </p:set>
                                    <p:animEffect transition="in" filter="dissolve">
                                      <p:cBhvr>
                                        <p:cTn id="42" dur="200"/>
                                        <p:tgtEl>
                                          <p:spTgt spid="443722"/>
                                        </p:tgtEl>
                                      </p:cBhvr>
                                    </p:animEffect>
                                  </p:childTnLst>
                                </p:cTn>
                              </p:par>
                            </p:childTnLst>
                          </p:cTn>
                        </p:par>
                        <p:par>
                          <p:cTn id="43" fill="hold" nodeType="afterGroup">
                            <p:stCondLst>
                              <p:cond delay="1800"/>
                            </p:stCondLst>
                            <p:childTnLst>
                              <p:par>
                                <p:cTn id="44" presetID="2" presetClass="entr" presetSubtype="4" fill="hold" nodeType="afterEffect">
                                  <p:stCondLst>
                                    <p:cond delay="0"/>
                                  </p:stCondLst>
                                  <p:childTnLst>
                                    <p:set>
                                      <p:cBhvr>
                                        <p:cTn id="45" dur="1" fill="hold">
                                          <p:stCondLst>
                                            <p:cond delay="0"/>
                                          </p:stCondLst>
                                        </p:cTn>
                                        <p:tgtEl>
                                          <p:spTgt spid="443728"/>
                                        </p:tgtEl>
                                        <p:attrNameLst>
                                          <p:attrName>style.visibility</p:attrName>
                                        </p:attrNameLst>
                                      </p:cBhvr>
                                      <p:to>
                                        <p:strVal val="visible"/>
                                      </p:to>
                                    </p:set>
                                    <p:anim calcmode="lin" valueType="num">
                                      <p:cBhvr additive="base">
                                        <p:cTn id="46" dur="200" fill="hold"/>
                                        <p:tgtEl>
                                          <p:spTgt spid="443728"/>
                                        </p:tgtEl>
                                        <p:attrNameLst>
                                          <p:attrName>ppt_x</p:attrName>
                                        </p:attrNameLst>
                                      </p:cBhvr>
                                      <p:tavLst>
                                        <p:tav tm="0">
                                          <p:val>
                                            <p:strVal val="#ppt_x"/>
                                          </p:val>
                                        </p:tav>
                                        <p:tav tm="100000">
                                          <p:val>
                                            <p:strVal val="#ppt_x"/>
                                          </p:val>
                                        </p:tav>
                                      </p:tavLst>
                                    </p:anim>
                                    <p:anim calcmode="lin" valueType="num">
                                      <p:cBhvr additive="base">
                                        <p:cTn id="47" dur="200" fill="hold"/>
                                        <p:tgtEl>
                                          <p:spTgt spid="443728"/>
                                        </p:tgtEl>
                                        <p:attrNameLst>
                                          <p:attrName>ppt_y</p:attrName>
                                        </p:attrNameLst>
                                      </p:cBhvr>
                                      <p:tavLst>
                                        <p:tav tm="0">
                                          <p:val>
                                            <p:strVal val="1+#ppt_h/2"/>
                                          </p:val>
                                        </p:tav>
                                        <p:tav tm="100000">
                                          <p:val>
                                            <p:strVal val="#ppt_y"/>
                                          </p:val>
                                        </p:tav>
                                      </p:tavLst>
                                    </p:anim>
                                  </p:childTnLst>
                                </p:cTn>
                              </p:par>
                            </p:childTnLst>
                          </p:cTn>
                        </p:par>
                        <p:par>
                          <p:cTn id="48" fill="hold" nodeType="afterGroup">
                            <p:stCondLst>
                              <p:cond delay="2000"/>
                            </p:stCondLst>
                            <p:childTnLst>
                              <p:par>
                                <p:cTn id="49" presetID="9" presetClass="entr" presetSubtype="0" fill="hold" nodeType="afterEffect">
                                  <p:stCondLst>
                                    <p:cond delay="0"/>
                                  </p:stCondLst>
                                  <p:childTnLst>
                                    <p:set>
                                      <p:cBhvr>
                                        <p:cTn id="50" dur="1" fill="hold">
                                          <p:stCondLst>
                                            <p:cond delay="0"/>
                                          </p:stCondLst>
                                        </p:cTn>
                                        <p:tgtEl>
                                          <p:spTgt spid="443731"/>
                                        </p:tgtEl>
                                        <p:attrNameLst>
                                          <p:attrName>style.visibility</p:attrName>
                                        </p:attrNameLst>
                                      </p:cBhvr>
                                      <p:to>
                                        <p:strVal val="visible"/>
                                      </p:to>
                                    </p:set>
                                    <p:animEffect transition="in" filter="dissolve">
                                      <p:cBhvr>
                                        <p:cTn id="51" dur="200"/>
                                        <p:tgtEl>
                                          <p:spTgt spid="443731"/>
                                        </p:tgtEl>
                                      </p:cBhvr>
                                    </p:animEffect>
                                  </p:childTnLst>
                                </p:cTn>
                              </p:par>
                            </p:childTnLst>
                          </p:cTn>
                        </p:par>
                        <p:par>
                          <p:cTn id="52" fill="hold" nodeType="afterGroup">
                            <p:stCondLst>
                              <p:cond delay="2200"/>
                            </p:stCondLst>
                            <p:childTnLst>
                              <p:par>
                                <p:cTn id="53" presetID="2" presetClass="entr" presetSubtype="4" fill="hold" nodeType="afterEffect">
                                  <p:stCondLst>
                                    <p:cond delay="0"/>
                                  </p:stCondLst>
                                  <p:childTnLst>
                                    <p:set>
                                      <p:cBhvr>
                                        <p:cTn id="54" dur="1" fill="hold">
                                          <p:stCondLst>
                                            <p:cond delay="0"/>
                                          </p:stCondLst>
                                        </p:cTn>
                                        <p:tgtEl>
                                          <p:spTgt spid="443737"/>
                                        </p:tgtEl>
                                        <p:attrNameLst>
                                          <p:attrName>style.visibility</p:attrName>
                                        </p:attrNameLst>
                                      </p:cBhvr>
                                      <p:to>
                                        <p:strVal val="visible"/>
                                      </p:to>
                                    </p:set>
                                    <p:anim calcmode="lin" valueType="num">
                                      <p:cBhvr additive="base">
                                        <p:cTn id="55" dur="200" fill="hold"/>
                                        <p:tgtEl>
                                          <p:spTgt spid="443737"/>
                                        </p:tgtEl>
                                        <p:attrNameLst>
                                          <p:attrName>ppt_x</p:attrName>
                                        </p:attrNameLst>
                                      </p:cBhvr>
                                      <p:tavLst>
                                        <p:tav tm="0">
                                          <p:val>
                                            <p:strVal val="#ppt_x"/>
                                          </p:val>
                                        </p:tav>
                                        <p:tav tm="100000">
                                          <p:val>
                                            <p:strVal val="#ppt_x"/>
                                          </p:val>
                                        </p:tav>
                                      </p:tavLst>
                                    </p:anim>
                                    <p:anim calcmode="lin" valueType="num">
                                      <p:cBhvr additive="base">
                                        <p:cTn id="56" dur="200" fill="hold"/>
                                        <p:tgtEl>
                                          <p:spTgt spid="443737"/>
                                        </p:tgtEl>
                                        <p:attrNameLst>
                                          <p:attrName>ppt_y</p:attrName>
                                        </p:attrNameLst>
                                      </p:cBhvr>
                                      <p:tavLst>
                                        <p:tav tm="0">
                                          <p:val>
                                            <p:strVal val="1+#ppt_h/2"/>
                                          </p:val>
                                        </p:tav>
                                        <p:tav tm="100000">
                                          <p:val>
                                            <p:strVal val="#ppt_y"/>
                                          </p:val>
                                        </p:tav>
                                      </p:tavLst>
                                    </p:anim>
                                  </p:childTnLst>
                                </p:cTn>
                              </p:par>
                            </p:childTnLst>
                          </p:cTn>
                        </p:par>
                        <p:par>
                          <p:cTn id="57" fill="hold" nodeType="afterGroup">
                            <p:stCondLst>
                              <p:cond delay="2400"/>
                            </p:stCondLst>
                            <p:childTnLst>
                              <p:par>
                                <p:cTn id="58" presetID="9" presetClass="entr" presetSubtype="0" fill="hold" nodeType="afterEffect">
                                  <p:stCondLst>
                                    <p:cond delay="0"/>
                                  </p:stCondLst>
                                  <p:childTnLst>
                                    <p:set>
                                      <p:cBhvr>
                                        <p:cTn id="59" dur="1" fill="hold">
                                          <p:stCondLst>
                                            <p:cond delay="0"/>
                                          </p:stCondLst>
                                        </p:cTn>
                                        <p:tgtEl>
                                          <p:spTgt spid="443740"/>
                                        </p:tgtEl>
                                        <p:attrNameLst>
                                          <p:attrName>style.visibility</p:attrName>
                                        </p:attrNameLst>
                                      </p:cBhvr>
                                      <p:to>
                                        <p:strVal val="visible"/>
                                      </p:to>
                                    </p:set>
                                    <p:animEffect transition="in" filter="dissolve">
                                      <p:cBhvr>
                                        <p:cTn id="60" dur="200"/>
                                        <p:tgtEl>
                                          <p:spTgt spid="443740"/>
                                        </p:tgtEl>
                                      </p:cBhvr>
                                    </p:animEffect>
                                  </p:childTnLst>
                                </p:cTn>
                              </p:par>
                            </p:childTnLst>
                          </p:cTn>
                        </p:par>
                        <p:par>
                          <p:cTn id="61" fill="hold" nodeType="afterGroup">
                            <p:stCondLst>
                              <p:cond delay="2600"/>
                            </p:stCondLst>
                            <p:childTnLst>
                              <p:par>
                                <p:cTn id="62" presetID="2" presetClass="entr" presetSubtype="4" fill="hold" nodeType="afterEffect">
                                  <p:stCondLst>
                                    <p:cond delay="0"/>
                                  </p:stCondLst>
                                  <p:childTnLst>
                                    <p:set>
                                      <p:cBhvr>
                                        <p:cTn id="63" dur="1" fill="hold">
                                          <p:stCondLst>
                                            <p:cond delay="0"/>
                                          </p:stCondLst>
                                        </p:cTn>
                                        <p:tgtEl>
                                          <p:spTgt spid="443746"/>
                                        </p:tgtEl>
                                        <p:attrNameLst>
                                          <p:attrName>style.visibility</p:attrName>
                                        </p:attrNameLst>
                                      </p:cBhvr>
                                      <p:to>
                                        <p:strVal val="visible"/>
                                      </p:to>
                                    </p:set>
                                    <p:anim calcmode="lin" valueType="num">
                                      <p:cBhvr additive="base">
                                        <p:cTn id="64" dur="200" fill="hold"/>
                                        <p:tgtEl>
                                          <p:spTgt spid="443746"/>
                                        </p:tgtEl>
                                        <p:attrNameLst>
                                          <p:attrName>ppt_x</p:attrName>
                                        </p:attrNameLst>
                                      </p:cBhvr>
                                      <p:tavLst>
                                        <p:tav tm="0">
                                          <p:val>
                                            <p:strVal val="#ppt_x"/>
                                          </p:val>
                                        </p:tav>
                                        <p:tav tm="100000">
                                          <p:val>
                                            <p:strVal val="#ppt_x"/>
                                          </p:val>
                                        </p:tav>
                                      </p:tavLst>
                                    </p:anim>
                                    <p:anim calcmode="lin" valueType="num">
                                      <p:cBhvr additive="base">
                                        <p:cTn id="65" dur="200" fill="hold"/>
                                        <p:tgtEl>
                                          <p:spTgt spid="443746"/>
                                        </p:tgtEl>
                                        <p:attrNameLst>
                                          <p:attrName>ppt_y</p:attrName>
                                        </p:attrNameLst>
                                      </p:cBhvr>
                                      <p:tavLst>
                                        <p:tav tm="0">
                                          <p:val>
                                            <p:strVal val="1+#ppt_h/2"/>
                                          </p:val>
                                        </p:tav>
                                        <p:tav tm="100000">
                                          <p:val>
                                            <p:strVal val="#ppt_y"/>
                                          </p:val>
                                        </p:tav>
                                      </p:tavLst>
                                    </p:anim>
                                  </p:childTnLst>
                                </p:cTn>
                              </p:par>
                            </p:childTnLst>
                          </p:cTn>
                        </p:par>
                        <p:par>
                          <p:cTn id="66" fill="hold" nodeType="afterGroup">
                            <p:stCondLst>
                              <p:cond delay="2800"/>
                            </p:stCondLst>
                            <p:childTnLst>
                              <p:par>
                                <p:cTn id="67" presetID="9" presetClass="entr" presetSubtype="0" fill="hold" nodeType="afterEffect">
                                  <p:stCondLst>
                                    <p:cond delay="0"/>
                                  </p:stCondLst>
                                  <p:childTnLst>
                                    <p:set>
                                      <p:cBhvr>
                                        <p:cTn id="68" dur="1" fill="hold">
                                          <p:stCondLst>
                                            <p:cond delay="0"/>
                                          </p:stCondLst>
                                        </p:cTn>
                                        <p:tgtEl>
                                          <p:spTgt spid="443749"/>
                                        </p:tgtEl>
                                        <p:attrNameLst>
                                          <p:attrName>style.visibility</p:attrName>
                                        </p:attrNameLst>
                                      </p:cBhvr>
                                      <p:to>
                                        <p:strVal val="visible"/>
                                      </p:to>
                                    </p:set>
                                    <p:animEffect transition="in" filter="dissolve">
                                      <p:cBhvr>
                                        <p:cTn id="69" dur="200"/>
                                        <p:tgtEl>
                                          <p:spTgt spid="443749"/>
                                        </p:tgtEl>
                                      </p:cBhvr>
                                    </p:animEffect>
                                  </p:childTnLst>
                                </p:cTn>
                              </p:par>
                            </p:childTnLst>
                          </p:cTn>
                        </p:par>
                        <p:par>
                          <p:cTn id="70" fill="hold" nodeType="afterGroup">
                            <p:stCondLst>
                              <p:cond delay="3000"/>
                            </p:stCondLst>
                            <p:childTnLst>
                              <p:par>
                                <p:cTn id="71" presetID="9" presetClass="entr" presetSubtype="0" fill="hold" nodeType="afterEffect">
                                  <p:stCondLst>
                                    <p:cond delay="0"/>
                                  </p:stCondLst>
                                  <p:childTnLst>
                                    <p:set>
                                      <p:cBhvr>
                                        <p:cTn id="72" dur="1" fill="hold">
                                          <p:stCondLst>
                                            <p:cond delay="0"/>
                                          </p:stCondLst>
                                        </p:cTn>
                                        <p:tgtEl>
                                          <p:spTgt spid="443755"/>
                                        </p:tgtEl>
                                        <p:attrNameLst>
                                          <p:attrName>style.visibility</p:attrName>
                                        </p:attrNameLst>
                                      </p:cBhvr>
                                      <p:to>
                                        <p:strVal val="visible"/>
                                      </p:to>
                                    </p:set>
                                    <p:animEffect transition="in" filter="dissolve">
                                      <p:cBhvr>
                                        <p:cTn id="73" dur="200"/>
                                        <p:tgtEl>
                                          <p:spTgt spid="443755"/>
                                        </p:tgtEl>
                                      </p:cBhvr>
                                    </p:animEffect>
                                  </p:childTnLst>
                                </p:cTn>
                              </p:par>
                              <p:par>
                                <p:cTn id="74" presetID="26" presetClass="emph" presetSubtype="0" fill="hold" nodeType="withEffect">
                                  <p:stCondLst>
                                    <p:cond delay="0"/>
                                  </p:stCondLst>
                                  <p:childTnLst>
                                    <p:animEffect transition="out" filter="fade">
                                      <p:cBhvr>
                                        <p:cTn id="75" dur="200" tmFilter="0, 0; .2, .5; .8, .5; 1, 0"/>
                                        <p:tgtEl>
                                          <p:spTgt spid="443755"/>
                                        </p:tgtEl>
                                      </p:cBhvr>
                                    </p:animEffect>
                                    <p:animScale>
                                      <p:cBhvr>
                                        <p:cTn id="76" dur="100" autoRev="1" fill="hold"/>
                                        <p:tgtEl>
                                          <p:spTgt spid="443755"/>
                                        </p:tgtEl>
                                      </p:cBhvr>
                                      <p:by x="105000" y="105000"/>
                                    </p:animScale>
                                  </p:childTnLst>
                                </p:cTn>
                              </p:par>
                            </p:childTnLst>
                          </p:cTn>
                        </p:par>
                        <p:par>
                          <p:cTn id="77" fill="hold" nodeType="afterGroup">
                            <p:stCondLst>
                              <p:cond delay="3200"/>
                            </p:stCondLst>
                            <p:childTnLst>
                              <p:par>
                                <p:cTn id="78" presetID="9" presetClass="entr" presetSubtype="0" fill="hold" nodeType="afterEffect">
                                  <p:stCondLst>
                                    <p:cond delay="0"/>
                                  </p:stCondLst>
                                  <p:childTnLst>
                                    <p:set>
                                      <p:cBhvr>
                                        <p:cTn id="79" dur="1" fill="hold">
                                          <p:stCondLst>
                                            <p:cond delay="0"/>
                                          </p:stCondLst>
                                        </p:cTn>
                                        <p:tgtEl>
                                          <p:spTgt spid="443761"/>
                                        </p:tgtEl>
                                        <p:attrNameLst>
                                          <p:attrName>style.visibility</p:attrName>
                                        </p:attrNameLst>
                                      </p:cBhvr>
                                      <p:to>
                                        <p:strVal val="visible"/>
                                      </p:to>
                                    </p:set>
                                    <p:animEffect transition="in" filter="dissolve">
                                      <p:cBhvr>
                                        <p:cTn id="80" dur="200"/>
                                        <p:tgtEl>
                                          <p:spTgt spid="443761"/>
                                        </p:tgtEl>
                                      </p:cBhvr>
                                    </p:animEffect>
                                  </p:childTnLst>
                                </p:cTn>
                              </p:par>
                              <p:par>
                                <p:cTn id="81" presetID="26" presetClass="emph" presetSubtype="0" fill="hold" nodeType="withEffect">
                                  <p:stCondLst>
                                    <p:cond delay="0"/>
                                  </p:stCondLst>
                                  <p:childTnLst>
                                    <p:animEffect transition="out" filter="fade">
                                      <p:cBhvr>
                                        <p:cTn id="82" dur="200" tmFilter="0, 0; .2, .5; .8, .5; 1, 0"/>
                                        <p:tgtEl>
                                          <p:spTgt spid="443761"/>
                                        </p:tgtEl>
                                      </p:cBhvr>
                                    </p:animEffect>
                                    <p:animScale>
                                      <p:cBhvr>
                                        <p:cTn id="83" dur="100" autoRev="1" fill="hold"/>
                                        <p:tgtEl>
                                          <p:spTgt spid="443761"/>
                                        </p:tgtEl>
                                      </p:cBhvr>
                                      <p:by x="105000" y="105000"/>
                                    </p:animScale>
                                  </p:childTnLst>
                                </p:cTn>
                              </p:par>
                            </p:childTnLst>
                          </p:cTn>
                        </p:par>
                        <p:par>
                          <p:cTn id="84" fill="hold" nodeType="afterGroup">
                            <p:stCondLst>
                              <p:cond delay="3400"/>
                            </p:stCondLst>
                            <p:childTnLst>
                              <p:par>
                                <p:cTn id="85" presetID="9" presetClass="entr" presetSubtype="0" fill="hold" nodeType="afterEffect">
                                  <p:stCondLst>
                                    <p:cond delay="0"/>
                                  </p:stCondLst>
                                  <p:childTnLst>
                                    <p:set>
                                      <p:cBhvr>
                                        <p:cTn id="86" dur="1" fill="hold">
                                          <p:stCondLst>
                                            <p:cond delay="0"/>
                                          </p:stCondLst>
                                        </p:cTn>
                                        <p:tgtEl>
                                          <p:spTgt spid="443767"/>
                                        </p:tgtEl>
                                        <p:attrNameLst>
                                          <p:attrName>style.visibility</p:attrName>
                                        </p:attrNameLst>
                                      </p:cBhvr>
                                      <p:to>
                                        <p:strVal val="visible"/>
                                      </p:to>
                                    </p:set>
                                    <p:animEffect transition="in" filter="dissolve">
                                      <p:cBhvr>
                                        <p:cTn id="87" dur="200"/>
                                        <p:tgtEl>
                                          <p:spTgt spid="443767"/>
                                        </p:tgtEl>
                                      </p:cBhvr>
                                    </p:animEffect>
                                  </p:childTnLst>
                                </p:cTn>
                              </p:par>
                              <p:par>
                                <p:cTn id="88" presetID="26" presetClass="emph" presetSubtype="0" fill="hold" nodeType="withEffect">
                                  <p:stCondLst>
                                    <p:cond delay="0"/>
                                  </p:stCondLst>
                                  <p:childTnLst>
                                    <p:animEffect transition="out" filter="fade">
                                      <p:cBhvr>
                                        <p:cTn id="89" dur="200" tmFilter="0, 0; .2, .5; .8, .5; 1, 0"/>
                                        <p:tgtEl>
                                          <p:spTgt spid="443767"/>
                                        </p:tgtEl>
                                      </p:cBhvr>
                                    </p:animEffect>
                                    <p:animScale>
                                      <p:cBhvr>
                                        <p:cTn id="90" dur="100" autoRev="1" fill="hold"/>
                                        <p:tgtEl>
                                          <p:spTgt spid="443767"/>
                                        </p:tgtEl>
                                      </p:cBhvr>
                                      <p:by x="105000" y="105000"/>
                                    </p:animScale>
                                  </p:childTnLst>
                                </p:cTn>
                              </p:par>
                            </p:childTnLst>
                          </p:cTn>
                        </p:par>
                        <p:par>
                          <p:cTn id="91" fill="hold" nodeType="afterGroup">
                            <p:stCondLst>
                              <p:cond delay="3600"/>
                            </p:stCondLst>
                            <p:childTnLst>
                              <p:par>
                                <p:cTn id="92" presetID="9" presetClass="entr" presetSubtype="0" fill="hold" nodeType="afterEffect">
                                  <p:stCondLst>
                                    <p:cond delay="0"/>
                                  </p:stCondLst>
                                  <p:childTnLst>
                                    <p:set>
                                      <p:cBhvr>
                                        <p:cTn id="93" dur="1" fill="hold">
                                          <p:stCondLst>
                                            <p:cond delay="0"/>
                                          </p:stCondLst>
                                        </p:cTn>
                                        <p:tgtEl>
                                          <p:spTgt spid="443773"/>
                                        </p:tgtEl>
                                        <p:attrNameLst>
                                          <p:attrName>style.visibility</p:attrName>
                                        </p:attrNameLst>
                                      </p:cBhvr>
                                      <p:to>
                                        <p:strVal val="visible"/>
                                      </p:to>
                                    </p:set>
                                    <p:animEffect transition="in" filter="dissolve">
                                      <p:cBhvr>
                                        <p:cTn id="94" dur="200"/>
                                        <p:tgtEl>
                                          <p:spTgt spid="443773"/>
                                        </p:tgtEl>
                                      </p:cBhvr>
                                    </p:animEffect>
                                  </p:childTnLst>
                                </p:cTn>
                              </p:par>
                              <p:par>
                                <p:cTn id="95" presetID="26" presetClass="emph" presetSubtype="0" fill="hold" nodeType="withEffect">
                                  <p:stCondLst>
                                    <p:cond delay="0"/>
                                  </p:stCondLst>
                                  <p:childTnLst>
                                    <p:animEffect transition="out" filter="fade">
                                      <p:cBhvr>
                                        <p:cTn id="96" dur="200" tmFilter="0, 0; .2, .5; .8, .5; 1, 0"/>
                                        <p:tgtEl>
                                          <p:spTgt spid="443773"/>
                                        </p:tgtEl>
                                      </p:cBhvr>
                                    </p:animEffect>
                                    <p:animScale>
                                      <p:cBhvr>
                                        <p:cTn id="97" dur="100" autoRev="1" fill="hold"/>
                                        <p:tgtEl>
                                          <p:spTgt spid="443773"/>
                                        </p:tgtEl>
                                      </p:cBhvr>
                                      <p:by x="105000" y="105000"/>
                                    </p:animScale>
                                  </p:childTnLst>
                                </p:cTn>
                              </p:par>
                            </p:childTnLst>
                          </p:cTn>
                        </p:par>
                        <p:par>
                          <p:cTn id="98" fill="hold" nodeType="afterGroup">
                            <p:stCondLst>
                              <p:cond delay="3800"/>
                            </p:stCondLst>
                            <p:childTnLst>
                              <p:par>
                                <p:cTn id="99" presetID="9" presetClass="entr" presetSubtype="0" fill="hold" nodeType="afterEffect">
                                  <p:stCondLst>
                                    <p:cond delay="0"/>
                                  </p:stCondLst>
                                  <p:childTnLst>
                                    <p:set>
                                      <p:cBhvr>
                                        <p:cTn id="100" dur="1" fill="hold">
                                          <p:stCondLst>
                                            <p:cond delay="0"/>
                                          </p:stCondLst>
                                        </p:cTn>
                                        <p:tgtEl>
                                          <p:spTgt spid="443779"/>
                                        </p:tgtEl>
                                        <p:attrNameLst>
                                          <p:attrName>style.visibility</p:attrName>
                                        </p:attrNameLst>
                                      </p:cBhvr>
                                      <p:to>
                                        <p:strVal val="visible"/>
                                      </p:to>
                                    </p:set>
                                    <p:animEffect transition="in" filter="dissolve">
                                      <p:cBhvr>
                                        <p:cTn id="101" dur="200"/>
                                        <p:tgtEl>
                                          <p:spTgt spid="443779"/>
                                        </p:tgtEl>
                                      </p:cBhvr>
                                    </p:animEffect>
                                  </p:childTnLst>
                                </p:cTn>
                              </p:par>
                              <p:par>
                                <p:cTn id="102" presetID="26" presetClass="emph" presetSubtype="0" fill="hold" nodeType="withEffect">
                                  <p:stCondLst>
                                    <p:cond delay="0"/>
                                  </p:stCondLst>
                                  <p:childTnLst>
                                    <p:animEffect transition="out" filter="fade">
                                      <p:cBhvr>
                                        <p:cTn id="103" dur="200" tmFilter="0, 0; .2, .5; .8, .5; 1, 0"/>
                                        <p:tgtEl>
                                          <p:spTgt spid="443779"/>
                                        </p:tgtEl>
                                      </p:cBhvr>
                                    </p:animEffect>
                                    <p:animScale>
                                      <p:cBhvr>
                                        <p:cTn id="104" dur="100" autoRev="1" fill="hold"/>
                                        <p:tgtEl>
                                          <p:spTgt spid="443779"/>
                                        </p:tgtEl>
                                      </p:cBhvr>
                                      <p:by x="105000" y="105000"/>
                                    </p:animScale>
                                  </p:childTnLst>
                                </p:cTn>
                              </p:par>
                            </p:childTnLst>
                          </p:cTn>
                        </p:par>
                        <p:par>
                          <p:cTn id="105" fill="hold" nodeType="afterGroup">
                            <p:stCondLst>
                              <p:cond delay="4000"/>
                            </p:stCondLst>
                            <p:childTnLst>
                              <p:par>
                                <p:cTn id="106" presetID="9" presetClass="entr" presetSubtype="0" fill="hold" nodeType="afterEffect">
                                  <p:stCondLst>
                                    <p:cond delay="0"/>
                                  </p:stCondLst>
                                  <p:childTnLst>
                                    <p:set>
                                      <p:cBhvr>
                                        <p:cTn id="107" dur="1" fill="hold">
                                          <p:stCondLst>
                                            <p:cond delay="0"/>
                                          </p:stCondLst>
                                        </p:cTn>
                                        <p:tgtEl>
                                          <p:spTgt spid="443785"/>
                                        </p:tgtEl>
                                        <p:attrNameLst>
                                          <p:attrName>style.visibility</p:attrName>
                                        </p:attrNameLst>
                                      </p:cBhvr>
                                      <p:to>
                                        <p:strVal val="visible"/>
                                      </p:to>
                                    </p:set>
                                    <p:animEffect transition="in" filter="dissolve">
                                      <p:cBhvr>
                                        <p:cTn id="108" dur="200"/>
                                        <p:tgtEl>
                                          <p:spTgt spid="443785"/>
                                        </p:tgtEl>
                                      </p:cBhvr>
                                    </p:animEffect>
                                  </p:childTnLst>
                                </p:cTn>
                              </p:par>
                              <p:par>
                                <p:cTn id="109" presetID="26" presetClass="emph" presetSubtype="0" fill="hold" nodeType="withEffect">
                                  <p:stCondLst>
                                    <p:cond delay="0"/>
                                  </p:stCondLst>
                                  <p:childTnLst>
                                    <p:animEffect transition="out" filter="fade">
                                      <p:cBhvr>
                                        <p:cTn id="110" dur="200" tmFilter="0, 0; .2, .5; .8, .5; 1, 0"/>
                                        <p:tgtEl>
                                          <p:spTgt spid="443785"/>
                                        </p:tgtEl>
                                      </p:cBhvr>
                                    </p:animEffect>
                                    <p:animScale>
                                      <p:cBhvr>
                                        <p:cTn id="111" dur="100" autoRev="1" fill="hold"/>
                                        <p:tgtEl>
                                          <p:spTgt spid="443785"/>
                                        </p:tgtEl>
                                      </p:cBhvr>
                                      <p:by x="105000" y="105000"/>
                                    </p:animScale>
                                  </p:childTnLst>
                                </p:cTn>
                              </p:par>
                            </p:childTnLst>
                          </p:cTn>
                        </p:par>
                        <p:par>
                          <p:cTn id="112" fill="hold" nodeType="afterGroup">
                            <p:stCondLst>
                              <p:cond delay="4200"/>
                            </p:stCondLst>
                            <p:childTnLst>
                              <p:par>
                                <p:cTn id="113" presetID="9" presetClass="entr" presetSubtype="0" fill="hold" nodeType="afterEffect">
                                  <p:stCondLst>
                                    <p:cond delay="0"/>
                                  </p:stCondLst>
                                  <p:childTnLst>
                                    <p:set>
                                      <p:cBhvr>
                                        <p:cTn id="114" dur="1" fill="hold">
                                          <p:stCondLst>
                                            <p:cond delay="0"/>
                                          </p:stCondLst>
                                        </p:cTn>
                                        <p:tgtEl>
                                          <p:spTgt spid="443791"/>
                                        </p:tgtEl>
                                        <p:attrNameLst>
                                          <p:attrName>style.visibility</p:attrName>
                                        </p:attrNameLst>
                                      </p:cBhvr>
                                      <p:to>
                                        <p:strVal val="visible"/>
                                      </p:to>
                                    </p:set>
                                    <p:animEffect transition="in" filter="dissolve">
                                      <p:cBhvr>
                                        <p:cTn id="115" dur="200"/>
                                        <p:tgtEl>
                                          <p:spTgt spid="443791"/>
                                        </p:tgtEl>
                                      </p:cBhvr>
                                    </p:animEffect>
                                  </p:childTnLst>
                                </p:cTn>
                              </p:par>
                              <p:par>
                                <p:cTn id="116" presetID="26" presetClass="emph" presetSubtype="0" fill="hold" nodeType="withEffect">
                                  <p:stCondLst>
                                    <p:cond delay="0"/>
                                  </p:stCondLst>
                                  <p:childTnLst>
                                    <p:animEffect transition="out" filter="fade">
                                      <p:cBhvr>
                                        <p:cTn id="117" dur="200" tmFilter="0, 0; .2, .5; .8, .5; 1, 0"/>
                                        <p:tgtEl>
                                          <p:spTgt spid="443791"/>
                                        </p:tgtEl>
                                      </p:cBhvr>
                                    </p:animEffect>
                                    <p:animScale>
                                      <p:cBhvr>
                                        <p:cTn id="118" dur="100" autoRev="1" fill="hold"/>
                                        <p:tgtEl>
                                          <p:spTgt spid="443791"/>
                                        </p:tgtEl>
                                      </p:cBhvr>
                                      <p:by x="105000" y="105000"/>
                                    </p:animScale>
                                  </p:childTnLst>
                                </p:cTn>
                              </p:par>
                            </p:childTnLst>
                          </p:cTn>
                        </p:par>
                        <p:par>
                          <p:cTn id="119" fill="hold" nodeType="afterGroup">
                            <p:stCondLst>
                              <p:cond delay="4400"/>
                            </p:stCondLst>
                            <p:childTnLst>
                              <p:par>
                                <p:cTn id="120" presetID="9" presetClass="entr" presetSubtype="0" fill="hold" nodeType="afterEffect">
                                  <p:stCondLst>
                                    <p:cond delay="0"/>
                                  </p:stCondLst>
                                  <p:childTnLst>
                                    <p:set>
                                      <p:cBhvr>
                                        <p:cTn id="121" dur="1" fill="hold">
                                          <p:stCondLst>
                                            <p:cond delay="0"/>
                                          </p:stCondLst>
                                        </p:cTn>
                                        <p:tgtEl>
                                          <p:spTgt spid="443797"/>
                                        </p:tgtEl>
                                        <p:attrNameLst>
                                          <p:attrName>style.visibility</p:attrName>
                                        </p:attrNameLst>
                                      </p:cBhvr>
                                      <p:to>
                                        <p:strVal val="visible"/>
                                      </p:to>
                                    </p:set>
                                    <p:animEffect transition="in" filter="dissolve">
                                      <p:cBhvr>
                                        <p:cTn id="122" dur="200"/>
                                        <p:tgtEl>
                                          <p:spTgt spid="443797"/>
                                        </p:tgtEl>
                                      </p:cBhvr>
                                    </p:animEffect>
                                  </p:childTnLst>
                                </p:cTn>
                              </p:par>
                              <p:par>
                                <p:cTn id="123" presetID="26" presetClass="emph" presetSubtype="0" fill="hold" nodeType="withEffect">
                                  <p:stCondLst>
                                    <p:cond delay="0"/>
                                  </p:stCondLst>
                                  <p:childTnLst>
                                    <p:animEffect transition="out" filter="fade">
                                      <p:cBhvr>
                                        <p:cTn id="124" dur="200" tmFilter="0, 0; .2, .5; .8, .5; 1, 0"/>
                                        <p:tgtEl>
                                          <p:spTgt spid="443797"/>
                                        </p:tgtEl>
                                      </p:cBhvr>
                                    </p:animEffect>
                                    <p:animScale>
                                      <p:cBhvr>
                                        <p:cTn id="125" dur="100" autoRev="1" fill="hold"/>
                                        <p:tgtEl>
                                          <p:spTgt spid="443797"/>
                                        </p:tgtEl>
                                      </p:cBhvr>
                                      <p:by x="105000" y="105000"/>
                                    </p:animScale>
                                  </p:childTnLst>
                                </p:cTn>
                              </p:par>
                            </p:childTnLst>
                          </p:cTn>
                        </p:par>
                        <p:par>
                          <p:cTn id="126" fill="hold" nodeType="afterGroup">
                            <p:stCondLst>
                              <p:cond delay="4600"/>
                            </p:stCondLst>
                            <p:childTnLst>
                              <p:par>
                                <p:cTn id="127" presetID="9" presetClass="entr" presetSubtype="0" fill="hold" nodeType="afterEffect">
                                  <p:stCondLst>
                                    <p:cond delay="0"/>
                                  </p:stCondLst>
                                  <p:childTnLst>
                                    <p:set>
                                      <p:cBhvr>
                                        <p:cTn id="128" dur="1" fill="hold">
                                          <p:stCondLst>
                                            <p:cond delay="0"/>
                                          </p:stCondLst>
                                        </p:cTn>
                                        <p:tgtEl>
                                          <p:spTgt spid="443803"/>
                                        </p:tgtEl>
                                        <p:attrNameLst>
                                          <p:attrName>style.visibility</p:attrName>
                                        </p:attrNameLst>
                                      </p:cBhvr>
                                      <p:to>
                                        <p:strVal val="visible"/>
                                      </p:to>
                                    </p:set>
                                    <p:animEffect transition="in" filter="dissolve">
                                      <p:cBhvr>
                                        <p:cTn id="129" dur="200"/>
                                        <p:tgtEl>
                                          <p:spTgt spid="443803"/>
                                        </p:tgtEl>
                                      </p:cBhvr>
                                    </p:animEffect>
                                  </p:childTnLst>
                                </p:cTn>
                              </p:par>
                              <p:par>
                                <p:cTn id="130" presetID="26" presetClass="emph" presetSubtype="0" fill="hold" nodeType="withEffect">
                                  <p:stCondLst>
                                    <p:cond delay="0"/>
                                  </p:stCondLst>
                                  <p:childTnLst>
                                    <p:animEffect transition="out" filter="fade">
                                      <p:cBhvr>
                                        <p:cTn id="131" dur="200" tmFilter="0, 0; .2, .5; .8, .5; 1, 0"/>
                                        <p:tgtEl>
                                          <p:spTgt spid="443803"/>
                                        </p:tgtEl>
                                      </p:cBhvr>
                                    </p:animEffect>
                                    <p:animScale>
                                      <p:cBhvr>
                                        <p:cTn id="132" dur="100" autoRev="1" fill="hold"/>
                                        <p:tgtEl>
                                          <p:spTgt spid="443803"/>
                                        </p:tgtEl>
                                      </p:cBhvr>
                                      <p:by x="105000" y="105000"/>
                                    </p:animScale>
                                  </p:childTnLst>
                                </p:cTn>
                              </p:par>
                            </p:childTnLst>
                          </p:cTn>
                        </p:par>
                        <p:par>
                          <p:cTn id="133" fill="hold" nodeType="afterGroup">
                            <p:stCondLst>
                              <p:cond delay="4800"/>
                            </p:stCondLst>
                            <p:childTnLst>
                              <p:par>
                                <p:cTn id="134" presetID="9" presetClass="entr" presetSubtype="0" fill="hold" nodeType="afterEffect">
                                  <p:stCondLst>
                                    <p:cond delay="0"/>
                                  </p:stCondLst>
                                  <p:childTnLst>
                                    <p:set>
                                      <p:cBhvr>
                                        <p:cTn id="135" dur="1" fill="hold">
                                          <p:stCondLst>
                                            <p:cond delay="0"/>
                                          </p:stCondLst>
                                        </p:cTn>
                                        <p:tgtEl>
                                          <p:spTgt spid="443809"/>
                                        </p:tgtEl>
                                        <p:attrNameLst>
                                          <p:attrName>style.visibility</p:attrName>
                                        </p:attrNameLst>
                                      </p:cBhvr>
                                      <p:to>
                                        <p:strVal val="visible"/>
                                      </p:to>
                                    </p:set>
                                    <p:animEffect transition="in" filter="dissolve">
                                      <p:cBhvr>
                                        <p:cTn id="136" dur="200"/>
                                        <p:tgtEl>
                                          <p:spTgt spid="443809"/>
                                        </p:tgtEl>
                                      </p:cBhvr>
                                    </p:animEffect>
                                  </p:childTnLst>
                                </p:cTn>
                              </p:par>
                              <p:par>
                                <p:cTn id="137" presetID="26" presetClass="emph" presetSubtype="0" fill="hold" nodeType="withEffect">
                                  <p:stCondLst>
                                    <p:cond delay="0"/>
                                  </p:stCondLst>
                                  <p:childTnLst>
                                    <p:animEffect transition="out" filter="fade">
                                      <p:cBhvr>
                                        <p:cTn id="138" dur="200" tmFilter="0, 0; .2, .5; .8, .5; 1, 0"/>
                                        <p:tgtEl>
                                          <p:spTgt spid="443809"/>
                                        </p:tgtEl>
                                      </p:cBhvr>
                                    </p:animEffect>
                                    <p:animScale>
                                      <p:cBhvr>
                                        <p:cTn id="139" dur="100" autoRev="1" fill="hold"/>
                                        <p:tgtEl>
                                          <p:spTgt spid="443809"/>
                                        </p:tgtEl>
                                      </p:cBhvr>
                                      <p:by x="105000" y="105000"/>
                                    </p:animScale>
                                  </p:childTnLst>
                                </p:cTn>
                              </p:par>
                            </p:childTnLst>
                          </p:cTn>
                        </p:par>
                        <p:par>
                          <p:cTn id="140" fill="hold" nodeType="afterGroup">
                            <p:stCondLst>
                              <p:cond delay="5000"/>
                            </p:stCondLst>
                            <p:childTnLst>
                              <p:par>
                                <p:cTn id="141" presetID="18" presetClass="entr" presetSubtype="12" fill="hold" nodeType="afterEffect">
                                  <p:stCondLst>
                                    <p:cond delay="0"/>
                                  </p:stCondLst>
                                  <p:childTnLst>
                                    <p:set>
                                      <p:cBhvr>
                                        <p:cTn id="142" dur="1" fill="hold">
                                          <p:stCondLst>
                                            <p:cond delay="0"/>
                                          </p:stCondLst>
                                        </p:cTn>
                                        <p:tgtEl>
                                          <p:spTgt spid="443554"/>
                                        </p:tgtEl>
                                        <p:attrNameLst>
                                          <p:attrName>style.visibility</p:attrName>
                                        </p:attrNameLst>
                                      </p:cBhvr>
                                      <p:to>
                                        <p:strVal val="visible"/>
                                      </p:to>
                                    </p:set>
                                    <p:animEffect transition="in" filter="strips(downLeft)">
                                      <p:cBhvr>
                                        <p:cTn id="143" dur="200"/>
                                        <p:tgtEl>
                                          <p:spTgt spid="443554"/>
                                        </p:tgtEl>
                                      </p:cBhvr>
                                    </p:animEffect>
                                  </p:childTnLst>
                                </p:cTn>
                              </p:par>
                            </p:childTnLst>
                          </p:cTn>
                        </p:par>
                        <p:par>
                          <p:cTn id="144" fill="hold" nodeType="afterGroup">
                            <p:stCondLst>
                              <p:cond delay="5200"/>
                            </p:stCondLst>
                            <p:childTnLst>
                              <p:par>
                                <p:cTn id="145" presetID="6" presetClass="emph" presetSubtype="0" fill="hold" nodeType="afterEffect">
                                  <p:stCondLst>
                                    <p:cond delay="0"/>
                                  </p:stCondLst>
                                  <p:childTnLst>
                                    <p:animScale>
                                      <p:cBhvr>
                                        <p:cTn id="146" dur="200" fill="hold"/>
                                        <p:tgtEl>
                                          <p:spTgt spid="44355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7" name="Rectangle 3"/>
          <p:cNvSpPr>
            <a:spLocks noGrp="1" noChangeArrowheads="1"/>
          </p:cNvSpPr>
          <p:nvPr>
            <p:ph type="title"/>
          </p:nvPr>
        </p:nvSpPr>
        <p:spPr/>
        <p:txBody>
          <a:bodyPr/>
          <a:lstStyle/>
          <a:p>
            <a:r>
              <a:rPr lang="en-US" altLang="en-US"/>
              <a:t>Tối ưu hóa thông qua tính kết nối lỏng</a:t>
            </a:r>
          </a:p>
        </p:txBody>
      </p:sp>
      <p:sp>
        <p:nvSpPr>
          <p:cNvPr id="3" name="Content Placeholder 2"/>
          <p:cNvSpPr>
            <a:spLocks noGrp="1"/>
          </p:cNvSpPr>
          <p:nvPr>
            <p:ph idx="1"/>
          </p:nvPr>
        </p:nvSpPr>
        <p:spPr/>
        <p:txBody>
          <a:bodyPr/>
          <a:lstStyle/>
          <a:p>
            <a:endParaRPr lang="en-US"/>
          </a:p>
        </p:txBody>
      </p:sp>
      <p:sp>
        <p:nvSpPr>
          <p:cNvPr id="446482" name="AutoShape 18"/>
          <p:cNvSpPr>
            <a:spLocks noChangeArrowheads="1"/>
          </p:cNvSpPr>
          <p:nvPr/>
        </p:nvSpPr>
        <p:spPr bwMode="auto">
          <a:xfrm>
            <a:off x="819150" y="4876800"/>
            <a:ext cx="962025" cy="581025"/>
          </a:xfrm>
          <a:prstGeom prst="can">
            <a:avLst>
              <a:gd name="adj" fmla="val 25000"/>
            </a:avLst>
          </a:prstGeom>
          <a:gradFill rotWithShape="1">
            <a:gsLst>
              <a:gs pos="0">
                <a:srgbClr val="FF00FF">
                  <a:gamma/>
                  <a:shade val="46275"/>
                  <a:invGamma/>
                </a:srgbClr>
              </a:gs>
              <a:gs pos="50000">
                <a:srgbClr val="FF00FF">
                  <a:alpha val="37000"/>
                </a:srgbClr>
              </a:gs>
              <a:gs pos="100000">
                <a:srgbClr val="FF00FF">
                  <a:gamma/>
                  <a:shade val="46275"/>
                  <a:invGamma/>
                </a:srgbClr>
              </a:gs>
            </a:gsLst>
            <a:lin ang="0" scaled="1"/>
          </a:gradFill>
          <a:ln>
            <a:noFill/>
          </a:ln>
          <a:effectLst/>
          <a:extLst>
            <a:ext uri="{91240B29-F687-4F45-9708-019B960494DF}">
              <a14:hiddenLine xmlns:a14="http://schemas.microsoft.com/office/drawing/2010/main" w="12700">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1200" b="1">
                <a:latin typeface="Arial" panose="020B0604020202020204" pitchFamily="34" charset="0"/>
              </a:rPr>
              <a:t>Purchasing</a:t>
            </a:r>
          </a:p>
        </p:txBody>
      </p:sp>
      <p:sp>
        <p:nvSpPr>
          <p:cNvPr id="446483" name="AutoShape 19"/>
          <p:cNvSpPr>
            <a:spLocks noChangeArrowheads="1"/>
          </p:cNvSpPr>
          <p:nvPr/>
        </p:nvSpPr>
        <p:spPr bwMode="auto">
          <a:xfrm>
            <a:off x="1971675" y="5305425"/>
            <a:ext cx="933450" cy="590550"/>
          </a:xfrm>
          <a:prstGeom prst="can">
            <a:avLst>
              <a:gd name="adj" fmla="val 25000"/>
            </a:avLst>
          </a:prstGeom>
          <a:gradFill rotWithShape="1">
            <a:gsLst>
              <a:gs pos="0">
                <a:srgbClr val="FF00FF">
                  <a:gamma/>
                  <a:shade val="46275"/>
                  <a:invGamma/>
                </a:srgbClr>
              </a:gs>
              <a:gs pos="50000">
                <a:srgbClr val="FF00FF">
                  <a:alpha val="37000"/>
                </a:srgbClr>
              </a:gs>
              <a:gs pos="100000">
                <a:srgbClr val="FF00FF">
                  <a:gamma/>
                  <a:shade val="46275"/>
                  <a:invGamma/>
                </a:srgbClr>
              </a:gs>
            </a:gsLst>
            <a:lin ang="0" scaled="1"/>
          </a:gradFill>
          <a:ln>
            <a:noFill/>
          </a:ln>
          <a:effectLst/>
          <a:extLst>
            <a:ext uri="{91240B29-F687-4F45-9708-019B960494DF}">
              <a14:hiddenLine xmlns:a14="http://schemas.microsoft.com/office/drawing/2010/main" w="12700">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1200" b="1">
                <a:latin typeface="Arial" panose="020B0604020202020204" pitchFamily="34" charset="0"/>
              </a:rPr>
              <a:t>Orders</a:t>
            </a:r>
          </a:p>
        </p:txBody>
      </p:sp>
      <p:sp>
        <p:nvSpPr>
          <p:cNvPr id="446484" name="AutoShape 20"/>
          <p:cNvSpPr>
            <a:spLocks noChangeArrowheads="1"/>
          </p:cNvSpPr>
          <p:nvPr/>
        </p:nvSpPr>
        <p:spPr bwMode="auto">
          <a:xfrm>
            <a:off x="3086100" y="4838700"/>
            <a:ext cx="904875" cy="600075"/>
          </a:xfrm>
          <a:prstGeom prst="can">
            <a:avLst>
              <a:gd name="adj" fmla="val 25000"/>
            </a:avLst>
          </a:prstGeom>
          <a:gradFill rotWithShape="1">
            <a:gsLst>
              <a:gs pos="0">
                <a:srgbClr val="FF00FF">
                  <a:gamma/>
                  <a:shade val="46275"/>
                  <a:invGamma/>
                </a:srgbClr>
              </a:gs>
              <a:gs pos="50000">
                <a:srgbClr val="FF00FF">
                  <a:alpha val="37000"/>
                </a:srgbClr>
              </a:gs>
              <a:gs pos="100000">
                <a:srgbClr val="FF00FF">
                  <a:gamma/>
                  <a:shade val="46275"/>
                  <a:invGamma/>
                </a:srgbClr>
              </a:gs>
            </a:gsLst>
            <a:lin ang="0" scaled="1"/>
          </a:gradFill>
          <a:ln>
            <a:noFill/>
          </a:ln>
          <a:effectLst/>
          <a:extLst>
            <a:ext uri="{91240B29-F687-4F45-9708-019B960494DF}">
              <a14:hiddenLine xmlns:a14="http://schemas.microsoft.com/office/drawing/2010/main" w="12700">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1200" b="1">
                <a:latin typeface="Arial" panose="020B0604020202020204" pitchFamily="34" charset="0"/>
              </a:rPr>
              <a:t>Sales</a:t>
            </a:r>
          </a:p>
        </p:txBody>
      </p:sp>
      <p:sp>
        <p:nvSpPr>
          <p:cNvPr id="446485" name="AutoShape 21"/>
          <p:cNvSpPr>
            <a:spLocks noChangeArrowheads="1"/>
          </p:cNvSpPr>
          <p:nvPr/>
        </p:nvSpPr>
        <p:spPr bwMode="auto">
          <a:xfrm>
            <a:off x="4124325" y="5295900"/>
            <a:ext cx="933450" cy="609600"/>
          </a:xfrm>
          <a:prstGeom prst="can">
            <a:avLst>
              <a:gd name="adj" fmla="val 25000"/>
            </a:avLst>
          </a:prstGeom>
          <a:gradFill rotWithShape="1">
            <a:gsLst>
              <a:gs pos="0">
                <a:srgbClr val="FF00FF">
                  <a:gamma/>
                  <a:shade val="46275"/>
                  <a:invGamma/>
                </a:srgbClr>
              </a:gs>
              <a:gs pos="50000">
                <a:srgbClr val="FF00FF">
                  <a:alpha val="37000"/>
                </a:srgbClr>
              </a:gs>
              <a:gs pos="100000">
                <a:srgbClr val="FF00FF">
                  <a:gamma/>
                  <a:shade val="46275"/>
                  <a:invGamma/>
                </a:srgbClr>
              </a:gs>
            </a:gsLst>
            <a:lin ang="0" scaled="1"/>
          </a:gradFill>
          <a:ln>
            <a:noFill/>
          </a:ln>
          <a:effectLst/>
          <a:extLst>
            <a:ext uri="{91240B29-F687-4F45-9708-019B960494DF}">
              <a14:hiddenLine xmlns:a14="http://schemas.microsoft.com/office/drawing/2010/main" w="12700">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1200" b="1">
                <a:latin typeface="Arial" panose="020B0604020202020204" pitchFamily="34" charset="0"/>
              </a:rPr>
              <a:t>Warranty</a:t>
            </a:r>
          </a:p>
        </p:txBody>
      </p:sp>
      <p:sp>
        <p:nvSpPr>
          <p:cNvPr id="446486" name="AutoShape 22"/>
          <p:cNvSpPr>
            <a:spLocks noChangeArrowheads="1"/>
          </p:cNvSpPr>
          <p:nvPr/>
        </p:nvSpPr>
        <p:spPr bwMode="auto">
          <a:xfrm>
            <a:off x="5172075" y="4838700"/>
            <a:ext cx="971550" cy="609600"/>
          </a:xfrm>
          <a:prstGeom prst="can">
            <a:avLst>
              <a:gd name="adj" fmla="val 25000"/>
            </a:avLst>
          </a:prstGeom>
          <a:gradFill rotWithShape="1">
            <a:gsLst>
              <a:gs pos="0">
                <a:srgbClr val="FF00FF">
                  <a:gamma/>
                  <a:shade val="46275"/>
                  <a:invGamma/>
                </a:srgbClr>
              </a:gs>
              <a:gs pos="50000">
                <a:srgbClr val="FF00FF">
                  <a:alpha val="37000"/>
                </a:srgbClr>
              </a:gs>
              <a:gs pos="100000">
                <a:srgbClr val="FF00FF">
                  <a:gamma/>
                  <a:shade val="46275"/>
                  <a:invGamma/>
                </a:srgbClr>
              </a:gs>
            </a:gsLst>
            <a:lin ang="0" scaled="1"/>
          </a:gradFill>
          <a:ln>
            <a:noFill/>
          </a:ln>
          <a:effectLst/>
          <a:extLst>
            <a:ext uri="{91240B29-F687-4F45-9708-019B960494DF}">
              <a14:hiddenLine xmlns:a14="http://schemas.microsoft.com/office/drawing/2010/main" w="12700">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1200" b="1">
                <a:latin typeface="Arial" panose="020B0604020202020204" pitchFamily="34" charset="0"/>
              </a:rPr>
              <a:t>Marketing</a:t>
            </a:r>
          </a:p>
        </p:txBody>
      </p:sp>
      <p:sp>
        <p:nvSpPr>
          <p:cNvPr id="446487" name="AutoShape 23"/>
          <p:cNvSpPr>
            <a:spLocks noChangeArrowheads="1"/>
          </p:cNvSpPr>
          <p:nvPr/>
        </p:nvSpPr>
        <p:spPr bwMode="auto">
          <a:xfrm>
            <a:off x="6296025" y="5286375"/>
            <a:ext cx="933450" cy="600075"/>
          </a:xfrm>
          <a:prstGeom prst="can">
            <a:avLst>
              <a:gd name="adj" fmla="val 25000"/>
            </a:avLst>
          </a:prstGeom>
          <a:gradFill rotWithShape="1">
            <a:gsLst>
              <a:gs pos="0">
                <a:srgbClr val="FF00FF">
                  <a:gamma/>
                  <a:shade val="46275"/>
                  <a:invGamma/>
                </a:srgbClr>
              </a:gs>
              <a:gs pos="50000">
                <a:srgbClr val="FF00FF">
                  <a:alpha val="37000"/>
                </a:srgbClr>
              </a:gs>
              <a:gs pos="100000">
                <a:srgbClr val="FF00FF">
                  <a:gamma/>
                  <a:shade val="46275"/>
                  <a:invGamma/>
                </a:srgbClr>
              </a:gs>
            </a:gsLst>
            <a:lin ang="0" scaled="1"/>
          </a:gradFill>
          <a:ln>
            <a:noFill/>
          </a:ln>
          <a:effectLst/>
          <a:extLst>
            <a:ext uri="{91240B29-F687-4F45-9708-019B960494DF}">
              <a14:hiddenLine xmlns:a14="http://schemas.microsoft.com/office/drawing/2010/main" w="12700">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1200" b="1">
                <a:latin typeface="Arial" panose="020B0604020202020204" pitchFamily="34" charset="0"/>
              </a:rPr>
              <a:t>Finance</a:t>
            </a:r>
          </a:p>
        </p:txBody>
      </p:sp>
      <p:sp>
        <p:nvSpPr>
          <p:cNvPr id="446488" name="AutoShape 24"/>
          <p:cNvSpPr>
            <a:spLocks noChangeArrowheads="1"/>
          </p:cNvSpPr>
          <p:nvPr/>
        </p:nvSpPr>
        <p:spPr bwMode="auto">
          <a:xfrm>
            <a:off x="7353300" y="4876800"/>
            <a:ext cx="933450" cy="600075"/>
          </a:xfrm>
          <a:prstGeom prst="can">
            <a:avLst>
              <a:gd name="adj" fmla="val 25000"/>
            </a:avLst>
          </a:prstGeom>
          <a:gradFill rotWithShape="1">
            <a:gsLst>
              <a:gs pos="0">
                <a:srgbClr val="FF00FF">
                  <a:gamma/>
                  <a:shade val="46275"/>
                  <a:invGamma/>
                </a:srgbClr>
              </a:gs>
              <a:gs pos="50000">
                <a:srgbClr val="FF00FF">
                  <a:alpha val="37000"/>
                </a:srgbClr>
              </a:gs>
              <a:gs pos="100000">
                <a:srgbClr val="FF00FF">
                  <a:gamma/>
                  <a:shade val="46275"/>
                  <a:invGamma/>
                </a:srgbClr>
              </a:gs>
            </a:gsLst>
            <a:lin ang="0" scaled="1"/>
          </a:gradFill>
          <a:ln>
            <a:noFill/>
          </a:ln>
          <a:effectLst/>
          <a:extLst>
            <a:ext uri="{91240B29-F687-4F45-9708-019B960494DF}">
              <a14:hiddenLine xmlns:a14="http://schemas.microsoft.com/office/drawing/2010/main" w="12700">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1200" b="1">
                <a:latin typeface="Arial" panose="020B0604020202020204" pitchFamily="34" charset="0"/>
              </a:rPr>
              <a:t>Inventory</a:t>
            </a:r>
          </a:p>
        </p:txBody>
      </p:sp>
      <p:grpSp>
        <p:nvGrpSpPr>
          <p:cNvPr id="446489" name="Group 25"/>
          <p:cNvGrpSpPr>
            <a:grpSpLocks/>
          </p:cNvGrpSpPr>
          <p:nvPr/>
        </p:nvGrpSpPr>
        <p:grpSpPr bwMode="auto">
          <a:xfrm>
            <a:off x="2141538" y="2030413"/>
            <a:ext cx="593725" cy="850900"/>
            <a:chOff x="1349" y="1345"/>
            <a:chExt cx="374" cy="536"/>
          </a:xfrm>
        </p:grpSpPr>
        <p:graphicFrame>
          <p:nvGraphicFramePr>
            <p:cNvPr id="446490" name="Object 26"/>
            <p:cNvGraphicFramePr>
              <a:graphicFrameLocks noChangeAspect="1"/>
            </p:cNvGraphicFramePr>
            <p:nvPr/>
          </p:nvGraphicFramePr>
          <p:xfrm>
            <a:off x="1389" y="1345"/>
            <a:ext cx="334" cy="438"/>
          </p:xfrm>
          <a:graphic>
            <a:graphicData uri="http://schemas.openxmlformats.org/presentationml/2006/ole">
              <mc:AlternateContent xmlns:mc="http://schemas.openxmlformats.org/markup-compatibility/2006">
                <mc:Choice xmlns:v="urn:schemas-microsoft-com:vml" Requires="v">
                  <p:oleObj spid="_x0000_s446586" name="Visio" r:id="rId4" imgW="733124" imgH="962030" progId="Visio.Drawing.11">
                    <p:embed/>
                  </p:oleObj>
                </mc:Choice>
                <mc:Fallback>
                  <p:oleObj name="Visio" r:id="rId4" imgW="733124" imgH="962030" progId="Visio.Drawing.11">
                    <p:embed/>
                    <p:pic>
                      <p:nvPicPr>
                        <p:cNvPr id="0"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9" y="1345"/>
                          <a:ext cx="334"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6491" name="Text Box 27"/>
            <p:cNvSpPr txBox="1">
              <a:spLocks noChangeArrowheads="1"/>
            </p:cNvSpPr>
            <p:nvPr/>
          </p:nvSpPr>
          <p:spPr bwMode="auto">
            <a:xfrm>
              <a:off x="1349" y="1766"/>
              <a:ext cx="314"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r>
                <a:rPr lang="en-US" altLang="en-US" sz="1200" b="1">
                  <a:solidFill>
                    <a:srgbClr val="3333CC"/>
                  </a:solidFill>
                  <a:latin typeface="Arial" panose="020B0604020202020204" pitchFamily="34" charset="0"/>
                </a:rPr>
                <a:t>Orders</a:t>
              </a:r>
            </a:p>
          </p:txBody>
        </p:sp>
      </p:grpSp>
      <p:grpSp>
        <p:nvGrpSpPr>
          <p:cNvPr id="446492" name="Group 28"/>
          <p:cNvGrpSpPr>
            <a:grpSpLocks/>
          </p:cNvGrpSpPr>
          <p:nvPr/>
        </p:nvGrpSpPr>
        <p:grpSpPr bwMode="auto">
          <a:xfrm>
            <a:off x="1066800" y="1344613"/>
            <a:ext cx="830263" cy="869950"/>
            <a:chOff x="672" y="913"/>
            <a:chExt cx="523" cy="548"/>
          </a:xfrm>
        </p:grpSpPr>
        <p:graphicFrame>
          <p:nvGraphicFramePr>
            <p:cNvPr id="446493" name="Object 29"/>
            <p:cNvGraphicFramePr>
              <a:graphicFrameLocks noChangeAspect="1"/>
            </p:cNvGraphicFramePr>
            <p:nvPr/>
          </p:nvGraphicFramePr>
          <p:xfrm>
            <a:off x="801" y="913"/>
            <a:ext cx="334" cy="438"/>
          </p:xfrm>
          <a:graphic>
            <a:graphicData uri="http://schemas.openxmlformats.org/presentationml/2006/ole">
              <mc:AlternateContent xmlns:mc="http://schemas.openxmlformats.org/markup-compatibility/2006">
                <mc:Choice xmlns:v="urn:schemas-microsoft-com:vml" Requires="v">
                  <p:oleObj spid="_x0000_s446587" name="Visio" r:id="rId6" imgW="733124" imgH="962030" progId="Visio.Drawing.11">
                    <p:embed/>
                  </p:oleObj>
                </mc:Choice>
                <mc:Fallback>
                  <p:oleObj name="Visio" r:id="rId6" imgW="733124" imgH="962030" progId="Visio.Drawing.11">
                    <p:embed/>
                    <p:pic>
                      <p:nvPicPr>
                        <p:cNvPr id="0" name="Object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 y="913"/>
                          <a:ext cx="334"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6494" name="Text Box 30"/>
            <p:cNvSpPr txBox="1">
              <a:spLocks noChangeArrowheads="1"/>
            </p:cNvSpPr>
            <p:nvPr/>
          </p:nvSpPr>
          <p:spPr bwMode="auto">
            <a:xfrm>
              <a:off x="672" y="1346"/>
              <a:ext cx="52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r>
                <a:rPr lang="en-US" altLang="en-US" sz="1200" b="1">
                  <a:solidFill>
                    <a:srgbClr val="3333CC"/>
                  </a:solidFill>
                  <a:latin typeface="Arial" panose="020B0604020202020204" pitchFamily="34" charset="0"/>
                </a:rPr>
                <a:t>Purchasing</a:t>
              </a:r>
            </a:p>
          </p:txBody>
        </p:sp>
      </p:grpSp>
      <p:grpSp>
        <p:nvGrpSpPr>
          <p:cNvPr id="446495" name="Group 31"/>
          <p:cNvGrpSpPr>
            <a:grpSpLocks/>
          </p:cNvGrpSpPr>
          <p:nvPr/>
        </p:nvGrpSpPr>
        <p:grpSpPr bwMode="auto">
          <a:xfrm>
            <a:off x="3200400" y="1382713"/>
            <a:ext cx="601663" cy="896937"/>
            <a:chOff x="2016" y="937"/>
            <a:chExt cx="379" cy="565"/>
          </a:xfrm>
        </p:grpSpPr>
        <p:graphicFrame>
          <p:nvGraphicFramePr>
            <p:cNvPr id="446496" name="Object 32"/>
            <p:cNvGraphicFramePr>
              <a:graphicFrameLocks noChangeAspect="1"/>
            </p:cNvGraphicFramePr>
            <p:nvPr/>
          </p:nvGraphicFramePr>
          <p:xfrm>
            <a:off x="2061" y="937"/>
            <a:ext cx="334" cy="438"/>
          </p:xfrm>
          <a:graphic>
            <a:graphicData uri="http://schemas.openxmlformats.org/presentationml/2006/ole">
              <mc:AlternateContent xmlns:mc="http://schemas.openxmlformats.org/markup-compatibility/2006">
                <mc:Choice xmlns:v="urn:schemas-microsoft-com:vml" Requires="v">
                  <p:oleObj spid="_x0000_s446588" name="Visio" r:id="rId7" imgW="733124" imgH="962030" progId="Visio.Drawing.11">
                    <p:embed/>
                  </p:oleObj>
                </mc:Choice>
                <mc:Fallback>
                  <p:oleObj name="Visio" r:id="rId7" imgW="733124" imgH="962030" progId="Visio.Drawing.11">
                    <p:embed/>
                    <p:pic>
                      <p:nvPicPr>
                        <p:cNvPr id="0" name="Object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1" y="937"/>
                          <a:ext cx="334"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6497" name="Text Box 33"/>
            <p:cNvSpPr txBox="1">
              <a:spLocks noChangeArrowheads="1"/>
            </p:cNvSpPr>
            <p:nvPr/>
          </p:nvSpPr>
          <p:spPr bwMode="auto">
            <a:xfrm>
              <a:off x="2016" y="1387"/>
              <a:ext cx="36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r>
                <a:rPr lang="en-US" altLang="en-US" sz="1200" b="1">
                  <a:solidFill>
                    <a:srgbClr val="3333CC"/>
                  </a:solidFill>
                  <a:latin typeface="Arial" panose="020B0604020202020204" pitchFamily="34" charset="0"/>
                </a:rPr>
                <a:t>Finance</a:t>
              </a:r>
            </a:p>
          </p:txBody>
        </p:sp>
      </p:grpSp>
      <p:grpSp>
        <p:nvGrpSpPr>
          <p:cNvPr id="446498" name="Group 34"/>
          <p:cNvGrpSpPr>
            <a:grpSpLocks/>
          </p:cNvGrpSpPr>
          <p:nvPr/>
        </p:nvGrpSpPr>
        <p:grpSpPr bwMode="auto">
          <a:xfrm>
            <a:off x="4094163" y="2020888"/>
            <a:ext cx="719137" cy="882650"/>
            <a:chOff x="2579" y="1339"/>
            <a:chExt cx="453" cy="556"/>
          </a:xfrm>
        </p:grpSpPr>
        <p:graphicFrame>
          <p:nvGraphicFramePr>
            <p:cNvPr id="446499" name="Object 35"/>
            <p:cNvGraphicFramePr>
              <a:graphicFrameLocks noChangeAspect="1"/>
            </p:cNvGraphicFramePr>
            <p:nvPr/>
          </p:nvGraphicFramePr>
          <p:xfrm>
            <a:off x="2679" y="1339"/>
            <a:ext cx="334" cy="438"/>
          </p:xfrm>
          <a:graphic>
            <a:graphicData uri="http://schemas.openxmlformats.org/presentationml/2006/ole">
              <mc:AlternateContent xmlns:mc="http://schemas.openxmlformats.org/markup-compatibility/2006">
                <mc:Choice xmlns:v="urn:schemas-microsoft-com:vml" Requires="v">
                  <p:oleObj spid="_x0000_s446589" name="Visio" r:id="rId8" imgW="733124" imgH="962030" progId="Visio.Drawing.11">
                    <p:embed/>
                  </p:oleObj>
                </mc:Choice>
                <mc:Fallback>
                  <p:oleObj name="Visio" r:id="rId8" imgW="733124" imgH="962030" progId="Visio.Drawing.11">
                    <p:embed/>
                    <p:pic>
                      <p:nvPicPr>
                        <p:cNvPr id="0"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9" y="1339"/>
                          <a:ext cx="334"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6500" name="Text Box 36"/>
            <p:cNvSpPr txBox="1">
              <a:spLocks noChangeArrowheads="1"/>
            </p:cNvSpPr>
            <p:nvPr/>
          </p:nvSpPr>
          <p:spPr bwMode="auto">
            <a:xfrm>
              <a:off x="2579" y="1780"/>
              <a:ext cx="45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r>
                <a:rPr lang="en-US" altLang="en-US" sz="1200" b="1">
                  <a:solidFill>
                    <a:srgbClr val="3333CC"/>
                  </a:solidFill>
                  <a:latin typeface="Arial" panose="020B0604020202020204" pitchFamily="34" charset="0"/>
                </a:rPr>
                <a:t>Marketing</a:t>
              </a:r>
            </a:p>
          </p:txBody>
        </p:sp>
      </p:grpSp>
      <p:grpSp>
        <p:nvGrpSpPr>
          <p:cNvPr id="446501" name="Group 37"/>
          <p:cNvGrpSpPr>
            <a:grpSpLocks/>
          </p:cNvGrpSpPr>
          <p:nvPr/>
        </p:nvGrpSpPr>
        <p:grpSpPr bwMode="auto">
          <a:xfrm>
            <a:off x="7181850" y="1268413"/>
            <a:ext cx="687388" cy="858837"/>
            <a:chOff x="4524" y="865"/>
            <a:chExt cx="433" cy="541"/>
          </a:xfrm>
        </p:grpSpPr>
        <p:graphicFrame>
          <p:nvGraphicFramePr>
            <p:cNvPr id="446502" name="Object 38"/>
            <p:cNvGraphicFramePr>
              <a:graphicFrameLocks noChangeAspect="1"/>
            </p:cNvGraphicFramePr>
            <p:nvPr/>
          </p:nvGraphicFramePr>
          <p:xfrm>
            <a:off x="4623" y="865"/>
            <a:ext cx="334" cy="438"/>
          </p:xfrm>
          <a:graphic>
            <a:graphicData uri="http://schemas.openxmlformats.org/presentationml/2006/ole">
              <mc:AlternateContent xmlns:mc="http://schemas.openxmlformats.org/markup-compatibility/2006">
                <mc:Choice xmlns:v="urn:schemas-microsoft-com:vml" Requires="v">
                  <p:oleObj spid="_x0000_s446590" name="Visio" r:id="rId9" imgW="733124" imgH="962030" progId="Visio.Drawing.11">
                    <p:embed/>
                  </p:oleObj>
                </mc:Choice>
                <mc:Fallback>
                  <p:oleObj name="Visio" r:id="rId9" imgW="733124" imgH="962030" progId="Visio.Drawing.11">
                    <p:embed/>
                    <p:pic>
                      <p:nvPicPr>
                        <p:cNvPr id="0" name="Object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3" y="865"/>
                          <a:ext cx="334"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6503" name="Text Box 39"/>
            <p:cNvSpPr txBox="1">
              <a:spLocks noChangeArrowheads="1"/>
            </p:cNvSpPr>
            <p:nvPr/>
          </p:nvSpPr>
          <p:spPr bwMode="auto">
            <a:xfrm>
              <a:off x="4524" y="1291"/>
              <a:ext cx="432"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r>
                <a:rPr lang="en-US" altLang="en-US" sz="1200" b="1">
                  <a:solidFill>
                    <a:srgbClr val="3333CC"/>
                  </a:solidFill>
                  <a:latin typeface="Arial" panose="020B0604020202020204" pitchFamily="34" charset="0"/>
                </a:rPr>
                <a:t>Inventory</a:t>
              </a:r>
            </a:p>
          </p:txBody>
        </p:sp>
      </p:grpSp>
      <p:grpSp>
        <p:nvGrpSpPr>
          <p:cNvPr id="446504" name="Group 40"/>
          <p:cNvGrpSpPr>
            <a:grpSpLocks/>
          </p:cNvGrpSpPr>
          <p:nvPr/>
        </p:nvGrpSpPr>
        <p:grpSpPr bwMode="auto">
          <a:xfrm>
            <a:off x="6167438" y="1992313"/>
            <a:ext cx="530225" cy="866775"/>
            <a:chOff x="3885" y="1321"/>
            <a:chExt cx="334" cy="546"/>
          </a:xfrm>
        </p:grpSpPr>
        <p:graphicFrame>
          <p:nvGraphicFramePr>
            <p:cNvPr id="446505" name="Object 41"/>
            <p:cNvGraphicFramePr>
              <a:graphicFrameLocks noChangeAspect="1"/>
            </p:cNvGraphicFramePr>
            <p:nvPr/>
          </p:nvGraphicFramePr>
          <p:xfrm>
            <a:off x="3885" y="1321"/>
            <a:ext cx="334" cy="438"/>
          </p:xfrm>
          <a:graphic>
            <a:graphicData uri="http://schemas.openxmlformats.org/presentationml/2006/ole">
              <mc:AlternateContent xmlns:mc="http://schemas.openxmlformats.org/markup-compatibility/2006">
                <mc:Choice xmlns:v="urn:schemas-microsoft-com:vml" Requires="v">
                  <p:oleObj spid="_x0000_s446591" name="Visio" r:id="rId10" imgW="733124" imgH="962030" progId="Visio.Drawing.11">
                    <p:embed/>
                  </p:oleObj>
                </mc:Choice>
                <mc:Fallback>
                  <p:oleObj name="Visio" r:id="rId10" imgW="733124" imgH="962030" progId="Visio.Drawing.11">
                    <p:embed/>
                    <p:pic>
                      <p:nvPicPr>
                        <p:cNvPr id="0" name="Object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5" y="1321"/>
                          <a:ext cx="334"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6506" name="Text Box 42"/>
            <p:cNvSpPr txBox="1">
              <a:spLocks noChangeArrowheads="1"/>
            </p:cNvSpPr>
            <p:nvPr/>
          </p:nvSpPr>
          <p:spPr bwMode="auto">
            <a:xfrm>
              <a:off x="3885" y="1752"/>
              <a:ext cx="250"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r>
                <a:rPr lang="en-US" altLang="en-US" sz="1200" b="1">
                  <a:solidFill>
                    <a:srgbClr val="3333CC"/>
                  </a:solidFill>
                  <a:latin typeface="Arial" panose="020B0604020202020204" pitchFamily="34" charset="0"/>
                </a:rPr>
                <a:t>Sales</a:t>
              </a:r>
            </a:p>
          </p:txBody>
        </p:sp>
      </p:grpSp>
      <p:grpSp>
        <p:nvGrpSpPr>
          <p:cNvPr id="446507" name="Group 43"/>
          <p:cNvGrpSpPr>
            <a:grpSpLocks/>
          </p:cNvGrpSpPr>
          <p:nvPr/>
        </p:nvGrpSpPr>
        <p:grpSpPr bwMode="auto">
          <a:xfrm>
            <a:off x="5122863" y="1325563"/>
            <a:ext cx="660400" cy="865187"/>
            <a:chOff x="3227" y="901"/>
            <a:chExt cx="416" cy="545"/>
          </a:xfrm>
        </p:grpSpPr>
        <p:graphicFrame>
          <p:nvGraphicFramePr>
            <p:cNvPr id="446508" name="Object 44"/>
            <p:cNvGraphicFramePr>
              <a:graphicFrameLocks noChangeAspect="1"/>
            </p:cNvGraphicFramePr>
            <p:nvPr/>
          </p:nvGraphicFramePr>
          <p:xfrm>
            <a:off x="3309" y="901"/>
            <a:ext cx="334" cy="438"/>
          </p:xfrm>
          <a:graphic>
            <a:graphicData uri="http://schemas.openxmlformats.org/presentationml/2006/ole">
              <mc:AlternateContent xmlns:mc="http://schemas.openxmlformats.org/markup-compatibility/2006">
                <mc:Choice xmlns:v="urn:schemas-microsoft-com:vml" Requires="v">
                  <p:oleObj spid="_x0000_s446592" name="Visio" r:id="rId11" imgW="733124" imgH="962030" progId="Visio.Drawing.11">
                    <p:embed/>
                  </p:oleObj>
                </mc:Choice>
                <mc:Fallback>
                  <p:oleObj name="Visio" r:id="rId11" imgW="733124" imgH="962030" progId="Visio.Drawing.11">
                    <p:embed/>
                    <p:pic>
                      <p:nvPicPr>
                        <p:cNvPr id="0"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9" y="901"/>
                          <a:ext cx="334"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6509" name="Text Box 45"/>
            <p:cNvSpPr txBox="1">
              <a:spLocks noChangeArrowheads="1"/>
            </p:cNvSpPr>
            <p:nvPr/>
          </p:nvSpPr>
          <p:spPr bwMode="auto">
            <a:xfrm>
              <a:off x="3227" y="1331"/>
              <a:ext cx="415"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r>
                <a:rPr lang="en-US" altLang="en-US" sz="1200" b="1">
                  <a:solidFill>
                    <a:srgbClr val="3333CC"/>
                  </a:solidFill>
                  <a:latin typeface="Arial" panose="020B0604020202020204" pitchFamily="34" charset="0"/>
                </a:rPr>
                <a:t>Warranty</a:t>
              </a:r>
            </a:p>
          </p:txBody>
        </p:sp>
      </p:grpSp>
      <p:grpSp>
        <p:nvGrpSpPr>
          <p:cNvPr id="446510" name="Group 46"/>
          <p:cNvGrpSpPr>
            <a:grpSpLocks/>
          </p:cNvGrpSpPr>
          <p:nvPr/>
        </p:nvGrpSpPr>
        <p:grpSpPr bwMode="auto">
          <a:xfrm>
            <a:off x="708025" y="3467100"/>
            <a:ext cx="7759700" cy="866775"/>
            <a:chOff x="446" y="2250"/>
            <a:chExt cx="4888" cy="546"/>
          </a:xfrm>
        </p:grpSpPr>
        <p:sp>
          <p:nvSpPr>
            <p:cNvPr id="446511" name="AutoShape 47"/>
            <p:cNvSpPr>
              <a:spLocks noChangeArrowheads="1"/>
            </p:cNvSpPr>
            <p:nvPr/>
          </p:nvSpPr>
          <p:spPr bwMode="auto">
            <a:xfrm>
              <a:off x="456" y="2250"/>
              <a:ext cx="4878" cy="546"/>
            </a:xfrm>
            <a:prstGeom prst="roundRect">
              <a:avLst>
                <a:gd name="adj" fmla="val 16667"/>
              </a:avLst>
            </a:prstGeom>
            <a:solidFill>
              <a:srgbClr val="CCFFFF"/>
            </a:solidFill>
            <a:ln w="12700">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1600" b="1">
                <a:solidFill>
                  <a:srgbClr val="3333CC"/>
                </a:solidFill>
                <a:latin typeface="Arial" panose="020B0604020202020204" pitchFamily="34" charset="0"/>
              </a:endParaRPr>
            </a:p>
          </p:txBody>
        </p:sp>
        <p:graphicFrame>
          <p:nvGraphicFramePr>
            <p:cNvPr id="446512" name="Object 48"/>
            <p:cNvGraphicFramePr>
              <a:graphicFrameLocks noChangeAspect="1"/>
            </p:cNvGraphicFramePr>
            <p:nvPr/>
          </p:nvGraphicFramePr>
          <p:xfrm>
            <a:off x="744" y="2457"/>
            <a:ext cx="239" cy="198"/>
          </p:xfrm>
          <a:graphic>
            <a:graphicData uri="http://schemas.openxmlformats.org/presentationml/2006/ole">
              <mc:AlternateContent xmlns:mc="http://schemas.openxmlformats.org/markup-compatibility/2006">
                <mc:Choice xmlns:v="urn:schemas-microsoft-com:vml" Requires="v">
                  <p:oleObj spid="_x0000_s446593" name="Visio" r:id="rId12" imgW="379877" imgH="314391" progId="Visio.Drawing.11">
                    <p:embed/>
                  </p:oleObj>
                </mc:Choice>
                <mc:Fallback>
                  <p:oleObj name="Visio" r:id="rId12" imgW="379877" imgH="314391" progId="Visio.Drawing.11">
                    <p:embed/>
                    <p:pic>
                      <p:nvPicPr>
                        <p:cNvPr id="0" name="Object 4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 y="2457"/>
                          <a:ext cx="239"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6513" name="Object 49"/>
            <p:cNvGraphicFramePr>
              <a:graphicFrameLocks noChangeAspect="1"/>
            </p:cNvGraphicFramePr>
            <p:nvPr/>
          </p:nvGraphicFramePr>
          <p:xfrm>
            <a:off x="4803" y="2463"/>
            <a:ext cx="239" cy="198"/>
          </p:xfrm>
          <a:graphic>
            <a:graphicData uri="http://schemas.openxmlformats.org/presentationml/2006/ole">
              <mc:AlternateContent xmlns:mc="http://schemas.openxmlformats.org/markup-compatibility/2006">
                <mc:Choice xmlns:v="urn:schemas-microsoft-com:vml" Requires="v">
                  <p:oleObj spid="_x0000_s446594" name="Visio" r:id="rId14" imgW="379877" imgH="314391" progId="Visio.Drawing.11">
                    <p:embed/>
                  </p:oleObj>
                </mc:Choice>
                <mc:Fallback>
                  <p:oleObj name="Visio" r:id="rId14" imgW="379877" imgH="314391" progId="Visio.Drawing.11">
                    <p:embed/>
                    <p:pic>
                      <p:nvPicPr>
                        <p:cNvPr id="0" name="Object 4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03" y="2463"/>
                          <a:ext cx="239"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6514" name="Text Box 50"/>
            <p:cNvSpPr txBox="1">
              <a:spLocks noChangeArrowheads="1"/>
            </p:cNvSpPr>
            <p:nvPr/>
          </p:nvSpPr>
          <p:spPr bwMode="auto">
            <a:xfrm>
              <a:off x="446" y="2257"/>
              <a:ext cx="102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400" b="1">
                  <a:solidFill>
                    <a:srgbClr val="3333CC"/>
                  </a:solidFill>
                  <a:latin typeface="Arial" panose="020B0604020202020204" pitchFamily="34" charset="0"/>
                </a:rPr>
                <a:t>Tầng các dịch vụ</a:t>
              </a:r>
            </a:p>
          </p:txBody>
        </p:sp>
        <p:graphicFrame>
          <p:nvGraphicFramePr>
            <p:cNvPr id="446515" name="Object 51"/>
            <p:cNvGraphicFramePr>
              <a:graphicFrameLocks noChangeAspect="1"/>
            </p:cNvGraphicFramePr>
            <p:nvPr/>
          </p:nvGraphicFramePr>
          <p:xfrm>
            <a:off x="1074" y="2464"/>
            <a:ext cx="239" cy="198"/>
          </p:xfrm>
          <a:graphic>
            <a:graphicData uri="http://schemas.openxmlformats.org/presentationml/2006/ole">
              <mc:AlternateContent xmlns:mc="http://schemas.openxmlformats.org/markup-compatibility/2006">
                <mc:Choice xmlns:v="urn:schemas-microsoft-com:vml" Requires="v">
                  <p:oleObj spid="_x0000_s446595" name="Visio" r:id="rId15" imgW="379877" imgH="314391" progId="Visio.Drawing.11">
                    <p:embed/>
                  </p:oleObj>
                </mc:Choice>
                <mc:Fallback>
                  <p:oleObj name="Visio" r:id="rId15" imgW="379877" imgH="314391" progId="Visio.Drawing.11">
                    <p:embed/>
                    <p:pic>
                      <p:nvPicPr>
                        <p:cNvPr id="0" name="Object 5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74" y="2464"/>
                          <a:ext cx="239"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6516" name="Object 52"/>
            <p:cNvGraphicFramePr>
              <a:graphicFrameLocks noChangeAspect="1"/>
            </p:cNvGraphicFramePr>
            <p:nvPr/>
          </p:nvGraphicFramePr>
          <p:xfrm>
            <a:off x="1383" y="2464"/>
            <a:ext cx="239" cy="198"/>
          </p:xfrm>
          <a:graphic>
            <a:graphicData uri="http://schemas.openxmlformats.org/presentationml/2006/ole">
              <mc:AlternateContent xmlns:mc="http://schemas.openxmlformats.org/markup-compatibility/2006">
                <mc:Choice xmlns:v="urn:schemas-microsoft-com:vml" Requires="v">
                  <p:oleObj spid="_x0000_s446596" name="Visio" r:id="rId16" imgW="379877" imgH="314391" progId="Visio.Drawing.11">
                    <p:embed/>
                  </p:oleObj>
                </mc:Choice>
                <mc:Fallback>
                  <p:oleObj name="Visio" r:id="rId16" imgW="379877" imgH="314391" progId="Visio.Drawing.11">
                    <p:embed/>
                    <p:pic>
                      <p:nvPicPr>
                        <p:cNvPr id="0" name="Object 5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83" y="2464"/>
                          <a:ext cx="239"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6517" name="Object 53"/>
            <p:cNvGraphicFramePr>
              <a:graphicFrameLocks noChangeAspect="1"/>
            </p:cNvGraphicFramePr>
            <p:nvPr/>
          </p:nvGraphicFramePr>
          <p:xfrm>
            <a:off x="1707" y="2464"/>
            <a:ext cx="239" cy="198"/>
          </p:xfrm>
          <a:graphic>
            <a:graphicData uri="http://schemas.openxmlformats.org/presentationml/2006/ole">
              <mc:AlternateContent xmlns:mc="http://schemas.openxmlformats.org/markup-compatibility/2006">
                <mc:Choice xmlns:v="urn:schemas-microsoft-com:vml" Requires="v">
                  <p:oleObj spid="_x0000_s446597" name="Visio" r:id="rId17" imgW="379877" imgH="314391" progId="Visio.Drawing.11">
                    <p:embed/>
                  </p:oleObj>
                </mc:Choice>
                <mc:Fallback>
                  <p:oleObj name="Visio" r:id="rId17" imgW="379877" imgH="314391" progId="Visio.Drawing.11">
                    <p:embed/>
                    <p:pic>
                      <p:nvPicPr>
                        <p:cNvPr id="0" name="Object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07" y="2464"/>
                          <a:ext cx="239"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6518" name="Object 54"/>
            <p:cNvGraphicFramePr>
              <a:graphicFrameLocks noChangeAspect="1"/>
            </p:cNvGraphicFramePr>
            <p:nvPr/>
          </p:nvGraphicFramePr>
          <p:xfrm>
            <a:off x="2028" y="2464"/>
            <a:ext cx="239" cy="198"/>
          </p:xfrm>
          <a:graphic>
            <a:graphicData uri="http://schemas.openxmlformats.org/presentationml/2006/ole">
              <mc:AlternateContent xmlns:mc="http://schemas.openxmlformats.org/markup-compatibility/2006">
                <mc:Choice xmlns:v="urn:schemas-microsoft-com:vml" Requires="v">
                  <p:oleObj spid="_x0000_s446598" name="Visio" r:id="rId18" imgW="379877" imgH="314391" progId="Visio.Drawing.11">
                    <p:embed/>
                  </p:oleObj>
                </mc:Choice>
                <mc:Fallback>
                  <p:oleObj name="Visio" r:id="rId18" imgW="379877" imgH="314391" progId="Visio.Drawing.11">
                    <p:embed/>
                    <p:pic>
                      <p:nvPicPr>
                        <p:cNvPr id="0" name="Object 5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28" y="2464"/>
                          <a:ext cx="239"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6519" name="Object 55"/>
            <p:cNvGraphicFramePr>
              <a:graphicFrameLocks noChangeAspect="1"/>
            </p:cNvGraphicFramePr>
            <p:nvPr/>
          </p:nvGraphicFramePr>
          <p:xfrm>
            <a:off x="2319" y="2461"/>
            <a:ext cx="239" cy="198"/>
          </p:xfrm>
          <a:graphic>
            <a:graphicData uri="http://schemas.openxmlformats.org/presentationml/2006/ole">
              <mc:AlternateContent xmlns:mc="http://schemas.openxmlformats.org/markup-compatibility/2006">
                <mc:Choice xmlns:v="urn:schemas-microsoft-com:vml" Requires="v">
                  <p:oleObj spid="_x0000_s446599" name="Visio" r:id="rId19" imgW="379877" imgH="314391" progId="Visio.Drawing.11">
                    <p:embed/>
                  </p:oleObj>
                </mc:Choice>
                <mc:Fallback>
                  <p:oleObj name="Visio" r:id="rId19" imgW="379877" imgH="314391" progId="Visio.Drawing.11">
                    <p:embed/>
                    <p:pic>
                      <p:nvPicPr>
                        <p:cNvPr id="0" name="Object 5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19" y="2461"/>
                          <a:ext cx="239"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6520" name="Object 56"/>
            <p:cNvGraphicFramePr>
              <a:graphicFrameLocks noChangeAspect="1"/>
            </p:cNvGraphicFramePr>
            <p:nvPr/>
          </p:nvGraphicFramePr>
          <p:xfrm>
            <a:off x="2628" y="2461"/>
            <a:ext cx="239" cy="198"/>
          </p:xfrm>
          <a:graphic>
            <a:graphicData uri="http://schemas.openxmlformats.org/presentationml/2006/ole">
              <mc:AlternateContent xmlns:mc="http://schemas.openxmlformats.org/markup-compatibility/2006">
                <mc:Choice xmlns:v="urn:schemas-microsoft-com:vml" Requires="v">
                  <p:oleObj spid="_x0000_s446600" name="Visio" r:id="rId20" imgW="379877" imgH="314391" progId="Visio.Drawing.11">
                    <p:embed/>
                  </p:oleObj>
                </mc:Choice>
                <mc:Fallback>
                  <p:oleObj name="Visio" r:id="rId20" imgW="379877" imgH="314391" progId="Visio.Drawing.11">
                    <p:embed/>
                    <p:pic>
                      <p:nvPicPr>
                        <p:cNvPr id="0" name="Object 5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28" y="2461"/>
                          <a:ext cx="239"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6521" name="Object 57"/>
            <p:cNvGraphicFramePr>
              <a:graphicFrameLocks noChangeAspect="1"/>
            </p:cNvGraphicFramePr>
            <p:nvPr/>
          </p:nvGraphicFramePr>
          <p:xfrm>
            <a:off x="2943" y="2464"/>
            <a:ext cx="239" cy="198"/>
          </p:xfrm>
          <a:graphic>
            <a:graphicData uri="http://schemas.openxmlformats.org/presentationml/2006/ole">
              <mc:AlternateContent xmlns:mc="http://schemas.openxmlformats.org/markup-compatibility/2006">
                <mc:Choice xmlns:v="urn:schemas-microsoft-com:vml" Requires="v">
                  <p:oleObj spid="_x0000_s446601" name="Visio" r:id="rId21" imgW="379877" imgH="314391" progId="Visio.Drawing.11">
                    <p:embed/>
                  </p:oleObj>
                </mc:Choice>
                <mc:Fallback>
                  <p:oleObj name="Visio" r:id="rId21" imgW="379877" imgH="314391" progId="Visio.Drawing.11">
                    <p:embed/>
                    <p:pic>
                      <p:nvPicPr>
                        <p:cNvPr id="0" name="Object 5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43" y="2464"/>
                          <a:ext cx="239"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6522" name="Object 58"/>
            <p:cNvGraphicFramePr>
              <a:graphicFrameLocks noChangeAspect="1"/>
            </p:cNvGraphicFramePr>
            <p:nvPr/>
          </p:nvGraphicFramePr>
          <p:xfrm>
            <a:off x="3246" y="2461"/>
            <a:ext cx="239" cy="198"/>
          </p:xfrm>
          <a:graphic>
            <a:graphicData uri="http://schemas.openxmlformats.org/presentationml/2006/ole">
              <mc:AlternateContent xmlns:mc="http://schemas.openxmlformats.org/markup-compatibility/2006">
                <mc:Choice xmlns:v="urn:schemas-microsoft-com:vml" Requires="v">
                  <p:oleObj spid="_x0000_s446602" name="Visio" r:id="rId22" imgW="379877" imgH="314391" progId="Visio.Drawing.11">
                    <p:embed/>
                  </p:oleObj>
                </mc:Choice>
                <mc:Fallback>
                  <p:oleObj name="Visio" r:id="rId22" imgW="379877" imgH="314391" progId="Visio.Drawing.11">
                    <p:embed/>
                    <p:pic>
                      <p:nvPicPr>
                        <p:cNvPr id="0" name="Object 5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46" y="2461"/>
                          <a:ext cx="239"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6523" name="Object 59"/>
            <p:cNvGraphicFramePr>
              <a:graphicFrameLocks noChangeAspect="1"/>
            </p:cNvGraphicFramePr>
            <p:nvPr/>
          </p:nvGraphicFramePr>
          <p:xfrm>
            <a:off x="3546" y="2461"/>
            <a:ext cx="239" cy="198"/>
          </p:xfrm>
          <a:graphic>
            <a:graphicData uri="http://schemas.openxmlformats.org/presentationml/2006/ole">
              <mc:AlternateContent xmlns:mc="http://schemas.openxmlformats.org/markup-compatibility/2006">
                <mc:Choice xmlns:v="urn:schemas-microsoft-com:vml" Requires="v">
                  <p:oleObj spid="_x0000_s446603" name="Visio" r:id="rId23" imgW="379877" imgH="314391" progId="Visio.Drawing.11">
                    <p:embed/>
                  </p:oleObj>
                </mc:Choice>
                <mc:Fallback>
                  <p:oleObj name="Visio" r:id="rId23" imgW="379877" imgH="314391" progId="Visio.Drawing.11">
                    <p:embed/>
                    <p:pic>
                      <p:nvPicPr>
                        <p:cNvPr id="0" name="Object 5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46" y="2461"/>
                          <a:ext cx="239"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6524" name="Object 60"/>
            <p:cNvGraphicFramePr>
              <a:graphicFrameLocks noChangeAspect="1"/>
            </p:cNvGraphicFramePr>
            <p:nvPr/>
          </p:nvGraphicFramePr>
          <p:xfrm>
            <a:off x="3852" y="2464"/>
            <a:ext cx="239" cy="198"/>
          </p:xfrm>
          <a:graphic>
            <a:graphicData uri="http://schemas.openxmlformats.org/presentationml/2006/ole">
              <mc:AlternateContent xmlns:mc="http://schemas.openxmlformats.org/markup-compatibility/2006">
                <mc:Choice xmlns:v="urn:schemas-microsoft-com:vml" Requires="v">
                  <p:oleObj spid="_x0000_s446604" name="Visio" r:id="rId24" imgW="379877" imgH="314391" progId="Visio.Drawing.11">
                    <p:embed/>
                  </p:oleObj>
                </mc:Choice>
                <mc:Fallback>
                  <p:oleObj name="Visio" r:id="rId24" imgW="379877" imgH="314391" progId="Visio.Drawing.11">
                    <p:embed/>
                    <p:pic>
                      <p:nvPicPr>
                        <p:cNvPr id="0" name="Object 6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52" y="2464"/>
                          <a:ext cx="239"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6525" name="Object 61"/>
            <p:cNvGraphicFramePr>
              <a:graphicFrameLocks noChangeAspect="1"/>
            </p:cNvGraphicFramePr>
            <p:nvPr/>
          </p:nvGraphicFramePr>
          <p:xfrm>
            <a:off x="4176" y="2464"/>
            <a:ext cx="239" cy="198"/>
          </p:xfrm>
          <a:graphic>
            <a:graphicData uri="http://schemas.openxmlformats.org/presentationml/2006/ole">
              <mc:AlternateContent xmlns:mc="http://schemas.openxmlformats.org/markup-compatibility/2006">
                <mc:Choice xmlns:v="urn:schemas-microsoft-com:vml" Requires="v">
                  <p:oleObj spid="_x0000_s446605" name="Visio" r:id="rId25" imgW="379877" imgH="314391" progId="Visio.Drawing.11">
                    <p:embed/>
                  </p:oleObj>
                </mc:Choice>
                <mc:Fallback>
                  <p:oleObj name="Visio" r:id="rId25" imgW="379877" imgH="314391" progId="Visio.Drawing.11">
                    <p:embed/>
                    <p:pic>
                      <p:nvPicPr>
                        <p:cNvPr id="0" name="Object 6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76" y="2464"/>
                          <a:ext cx="239"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6526" name="Object 62"/>
            <p:cNvGraphicFramePr>
              <a:graphicFrameLocks noChangeAspect="1"/>
            </p:cNvGraphicFramePr>
            <p:nvPr/>
          </p:nvGraphicFramePr>
          <p:xfrm>
            <a:off x="4491" y="2467"/>
            <a:ext cx="239" cy="198"/>
          </p:xfrm>
          <a:graphic>
            <a:graphicData uri="http://schemas.openxmlformats.org/presentationml/2006/ole">
              <mc:AlternateContent xmlns:mc="http://schemas.openxmlformats.org/markup-compatibility/2006">
                <mc:Choice xmlns:v="urn:schemas-microsoft-com:vml" Requires="v">
                  <p:oleObj spid="_x0000_s446606" name="Visio" r:id="rId26" imgW="379877" imgH="314391" progId="Visio.Drawing.11">
                    <p:embed/>
                  </p:oleObj>
                </mc:Choice>
                <mc:Fallback>
                  <p:oleObj name="Visio" r:id="rId26" imgW="379877" imgH="314391" progId="Visio.Drawing.11">
                    <p:embed/>
                    <p:pic>
                      <p:nvPicPr>
                        <p:cNvPr id="0" name="Object 6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91" y="2467"/>
                          <a:ext cx="239"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46527" name="AutoShape 63"/>
          <p:cNvSpPr>
            <a:spLocks noChangeArrowheads="1"/>
          </p:cNvSpPr>
          <p:nvPr/>
        </p:nvSpPr>
        <p:spPr bwMode="auto">
          <a:xfrm>
            <a:off x="1352550" y="2371725"/>
            <a:ext cx="219075" cy="981075"/>
          </a:xfrm>
          <a:prstGeom prst="upDownArrow">
            <a:avLst>
              <a:gd name="adj1" fmla="val 50000"/>
              <a:gd name="adj2" fmla="val 89565"/>
            </a:avLst>
          </a:prstGeom>
          <a:gradFill rotWithShape="1">
            <a:gsLst>
              <a:gs pos="0">
                <a:srgbClr val="339966">
                  <a:gamma/>
                  <a:shade val="46275"/>
                  <a:invGamma/>
                </a:srgbClr>
              </a:gs>
              <a:gs pos="50000">
                <a:srgbClr val="339966"/>
              </a:gs>
              <a:gs pos="100000">
                <a:srgbClr val="339966">
                  <a:gamma/>
                  <a:shade val="46275"/>
                  <a:invGamma/>
                </a:srgbClr>
              </a:gs>
            </a:gsLst>
            <a:lin ang="189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528" name="AutoShape 64"/>
          <p:cNvSpPr>
            <a:spLocks noChangeArrowheads="1"/>
          </p:cNvSpPr>
          <p:nvPr/>
        </p:nvSpPr>
        <p:spPr bwMode="auto">
          <a:xfrm>
            <a:off x="2286000" y="2971800"/>
            <a:ext cx="219075" cy="409575"/>
          </a:xfrm>
          <a:prstGeom prst="upDownArrow">
            <a:avLst>
              <a:gd name="adj1" fmla="val 50000"/>
              <a:gd name="adj2" fmla="val 37391"/>
            </a:avLst>
          </a:prstGeom>
          <a:gradFill rotWithShape="1">
            <a:gsLst>
              <a:gs pos="0">
                <a:srgbClr val="339966">
                  <a:gamma/>
                  <a:shade val="46275"/>
                  <a:invGamma/>
                </a:srgbClr>
              </a:gs>
              <a:gs pos="50000">
                <a:srgbClr val="339966"/>
              </a:gs>
              <a:gs pos="100000">
                <a:srgbClr val="339966">
                  <a:gamma/>
                  <a:shade val="46275"/>
                  <a:invGamma/>
                </a:srgbClr>
              </a:gs>
            </a:gsLst>
            <a:lin ang="189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529" name="AutoShape 65"/>
          <p:cNvSpPr>
            <a:spLocks noChangeArrowheads="1"/>
          </p:cNvSpPr>
          <p:nvPr/>
        </p:nvSpPr>
        <p:spPr bwMode="auto">
          <a:xfrm>
            <a:off x="3371850" y="2390775"/>
            <a:ext cx="219075" cy="981075"/>
          </a:xfrm>
          <a:prstGeom prst="upDownArrow">
            <a:avLst>
              <a:gd name="adj1" fmla="val 50000"/>
              <a:gd name="adj2" fmla="val 89565"/>
            </a:avLst>
          </a:prstGeom>
          <a:gradFill rotWithShape="1">
            <a:gsLst>
              <a:gs pos="0">
                <a:srgbClr val="339966">
                  <a:gamma/>
                  <a:shade val="46275"/>
                  <a:invGamma/>
                </a:srgbClr>
              </a:gs>
              <a:gs pos="50000">
                <a:srgbClr val="339966"/>
              </a:gs>
              <a:gs pos="100000">
                <a:srgbClr val="339966">
                  <a:gamma/>
                  <a:shade val="46275"/>
                  <a:invGamma/>
                </a:srgbClr>
              </a:gs>
            </a:gsLst>
            <a:lin ang="189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530" name="AutoShape 66"/>
          <p:cNvSpPr>
            <a:spLocks noChangeArrowheads="1"/>
          </p:cNvSpPr>
          <p:nvPr/>
        </p:nvSpPr>
        <p:spPr bwMode="auto">
          <a:xfrm>
            <a:off x="5362575" y="2390775"/>
            <a:ext cx="219075" cy="981075"/>
          </a:xfrm>
          <a:prstGeom prst="upDownArrow">
            <a:avLst>
              <a:gd name="adj1" fmla="val 50000"/>
              <a:gd name="adj2" fmla="val 89565"/>
            </a:avLst>
          </a:prstGeom>
          <a:gradFill rotWithShape="1">
            <a:gsLst>
              <a:gs pos="0">
                <a:srgbClr val="339966">
                  <a:gamma/>
                  <a:shade val="46275"/>
                  <a:invGamma/>
                </a:srgbClr>
              </a:gs>
              <a:gs pos="50000">
                <a:srgbClr val="339966"/>
              </a:gs>
              <a:gs pos="100000">
                <a:srgbClr val="339966">
                  <a:gamma/>
                  <a:shade val="46275"/>
                  <a:invGamma/>
                </a:srgbClr>
              </a:gs>
            </a:gsLst>
            <a:lin ang="189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531" name="AutoShape 67"/>
          <p:cNvSpPr>
            <a:spLocks noChangeArrowheads="1"/>
          </p:cNvSpPr>
          <p:nvPr/>
        </p:nvSpPr>
        <p:spPr bwMode="auto">
          <a:xfrm>
            <a:off x="7429500" y="2381250"/>
            <a:ext cx="219075" cy="981075"/>
          </a:xfrm>
          <a:prstGeom prst="upDownArrow">
            <a:avLst>
              <a:gd name="adj1" fmla="val 50000"/>
              <a:gd name="adj2" fmla="val 89565"/>
            </a:avLst>
          </a:prstGeom>
          <a:gradFill rotWithShape="1">
            <a:gsLst>
              <a:gs pos="0">
                <a:srgbClr val="339966">
                  <a:gamma/>
                  <a:shade val="46275"/>
                  <a:invGamma/>
                </a:srgbClr>
              </a:gs>
              <a:gs pos="50000">
                <a:srgbClr val="339966"/>
              </a:gs>
              <a:gs pos="100000">
                <a:srgbClr val="339966">
                  <a:gamma/>
                  <a:shade val="46275"/>
                  <a:invGamma/>
                </a:srgbClr>
              </a:gs>
            </a:gsLst>
            <a:lin ang="189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532" name="AutoShape 68"/>
          <p:cNvSpPr>
            <a:spLocks noChangeArrowheads="1"/>
          </p:cNvSpPr>
          <p:nvPr/>
        </p:nvSpPr>
        <p:spPr bwMode="auto">
          <a:xfrm>
            <a:off x="4362450" y="2952750"/>
            <a:ext cx="219075" cy="409575"/>
          </a:xfrm>
          <a:prstGeom prst="upDownArrow">
            <a:avLst>
              <a:gd name="adj1" fmla="val 50000"/>
              <a:gd name="adj2" fmla="val 37391"/>
            </a:avLst>
          </a:prstGeom>
          <a:gradFill rotWithShape="1">
            <a:gsLst>
              <a:gs pos="0">
                <a:srgbClr val="339966">
                  <a:gamma/>
                  <a:shade val="46275"/>
                  <a:invGamma/>
                </a:srgbClr>
              </a:gs>
              <a:gs pos="50000">
                <a:srgbClr val="339966"/>
              </a:gs>
              <a:gs pos="100000">
                <a:srgbClr val="339966">
                  <a:gamma/>
                  <a:shade val="46275"/>
                  <a:invGamma/>
                </a:srgbClr>
              </a:gs>
            </a:gsLst>
            <a:lin ang="189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533" name="AutoShape 69"/>
          <p:cNvSpPr>
            <a:spLocks noChangeArrowheads="1"/>
          </p:cNvSpPr>
          <p:nvPr/>
        </p:nvSpPr>
        <p:spPr bwMode="auto">
          <a:xfrm>
            <a:off x="6286500" y="2952750"/>
            <a:ext cx="219075" cy="409575"/>
          </a:xfrm>
          <a:prstGeom prst="upDownArrow">
            <a:avLst>
              <a:gd name="adj1" fmla="val 50000"/>
              <a:gd name="adj2" fmla="val 37391"/>
            </a:avLst>
          </a:prstGeom>
          <a:gradFill rotWithShape="1">
            <a:gsLst>
              <a:gs pos="0">
                <a:srgbClr val="339966">
                  <a:gamma/>
                  <a:shade val="46275"/>
                  <a:invGamma/>
                </a:srgbClr>
              </a:gs>
              <a:gs pos="50000">
                <a:srgbClr val="339966"/>
              </a:gs>
              <a:gs pos="100000">
                <a:srgbClr val="339966">
                  <a:gamma/>
                  <a:shade val="46275"/>
                  <a:invGamma/>
                </a:srgbClr>
              </a:gs>
            </a:gsLst>
            <a:lin ang="189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534" name="AutoShape 70"/>
          <p:cNvSpPr>
            <a:spLocks noChangeArrowheads="1"/>
          </p:cNvSpPr>
          <p:nvPr/>
        </p:nvSpPr>
        <p:spPr bwMode="auto">
          <a:xfrm>
            <a:off x="2305050" y="4486275"/>
            <a:ext cx="219075" cy="704850"/>
          </a:xfrm>
          <a:prstGeom prst="upDownArrow">
            <a:avLst>
              <a:gd name="adj1" fmla="val 50000"/>
              <a:gd name="adj2" fmla="val 64348"/>
            </a:avLst>
          </a:prstGeom>
          <a:gradFill rotWithShape="1">
            <a:gsLst>
              <a:gs pos="0">
                <a:srgbClr val="339966">
                  <a:gamma/>
                  <a:shade val="46275"/>
                  <a:invGamma/>
                </a:srgbClr>
              </a:gs>
              <a:gs pos="50000">
                <a:srgbClr val="339966"/>
              </a:gs>
              <a:gs pos="100000">
                <a:srgbClr val="339966">
                  <a:gamma/>
                  <a:shade val="46275"/>
                  <a:invGamma/>
                </a:srgbClr>
              </a:gs>
            </a:gsLst>
            <a:lin ang="189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535" name="AutoShape 71"/>
          <p:cNvSpPr>
            <a:spLocks noChangeArrowheads="1"/>
          </p:cNvSpPr>
          <p:nvPr/>
        </p:nvSpPr>
        <p:spPr bwMode="auto">
          <a:xfrm>
            <a:off x="4476750" y="4476750"/>
            <a:ext cx="219075" cy="704850"/>
          </a:xfrm>
          <a:prstGeom prst="upDownArrow">
            <a:avLst>
              <a:gd name="adj1" fmla="val 50000"/>
              <a:gd name="adj2" fmla="val 64348"/>
            </a:avLst>
          </a:prstGeom>
          <a:gradFill rotWithShape="1">
            <a:gsLst>
              <a:gs pos="0">
                <a:srgbClr val="339966">
                  <a:gamma/>
                  <a:shade val="46275"/>
                  <a:invGamma/>
                </a:srgbClr>
              </a:gs>
              <a:gs pos="50000">
                <a:srgbClr val="339966"/>
              </a:gs>
              <a:gs pos="100000">
                <a:srgbClr val="339966">
                  <a:gamma/>
                  <a:shade val="46275"/>
                  <a:invGamma/>
                </a:srgbClr>
              </a:gs>
            </a:gsLst>
            <a:lin ang="189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536" name="AutoShape 72"/>
          <p:cNvSpPr>
            <a:spLocks noChangeArrowheads="1"/>
          </p:cNvSpPr>
          <p:nvPr/>
        </p:nvSpPr>
        <p:spPr bwMode="auto">
          <a:xfrm>
            <a:off x="6638925" y="4476750"/>
            <a:ext cx="219075" cy="704850"/>
          </a:xfrm>
          <a:prstGeom prst="upDownArrow">
            <a:avLst>
              <a:gd name="adj1" fmla="val 50000"/>
              <a:gd name="adj2" fmla="val 64348"/>
            </a:avLst>
          </a:prstGeom>
          <a:gradFill rotWithShape="1">
            <a:gsLst>
              <a:gs pos="0">
                <a:srgbClr val="339966">
                  <a:gamma/>
                  <a:shade val="46275"/>
                  <a:invGamma/>
                </a:srgbClr>
              </a:gs>
              <a:gs pos="50000">
                <a:srgbClr val="339966"/>
              </a:gs>
              <a:gs pos="100000">
                <a:srgbClr val="339966">
                  <a:gamma/>
                  <a:shade val="46275"/>
                  <a:invGamma/>
                </a:srgbClr>
              </a:gs>
            </a:gsLst>
            <a:lin ang="189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537" name="AutoShape 73"/>
          <p:cNvSpPr>
            <a:spLocks noChangeArrowheads="1"/>
          </p:cNvSpPr>
          <p:nvPr/>
        </p:nvSpPr>
        <p:spPr bwMode="auto">
          <a:xfrm>
            <a:off x="3429000" y="4448175"/>
            <a:ext cx="219075" cy="314325"/>
          </a:xfrm>
          <a:prstGeom prst="upDownArrow">
            <a:avLst>
              <a:gd name="adj1" fmla="val 50000"/>
              <a:gd name="adj2" fmla="val 28696"/>
            </a:avLst>
          </a:prstGeom>
          <a:gradFill rotWithShape="1">
            <a:gsLst>
              <a:gs pos="0">
                <a:srgbClr val="339966">
                  <a:gamma/>
                  <a:shade val="46275"/>
                  <a:invGamma/>
                </a:srgbClr>
              </a:gs>
              <a:gs pos="50000">
                <a:srgbClr val="339966"/>
              </a:gs>
              <a:gs pos="100000">
                <a:srgbClr val="339966">
                  <a:gamma/>
                  <a:shade val="46275"/>
                  <a:invGamma/>
                </a:srgbClr>
              </a:gs>
            </a:gsLst>
            <a:lin ang="189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538" name="AutoShape 74"/>
          <p:cNvSpPr>
            <a:spLocks noChangeArrowheads="1"/>
          </p:cNvSpPr>
          <p:nvPr/>
        </p:nvSpPr>
        <p:spPr bwMode="auto">
          <a:xfrm>
            <a:off x="1228725" y="4467225"/>
            <a:ext cx="219075" cy="314325"/>
          </a:xfrm>
          <a:prstGeom prst="upDownArrow">
            <a:avLst>
              <a:gd name="adj1" fmla="val 50000"/>
              <a:gd name="adj2" fmla="val 28696"/>
            </a:avLst>
          </a:prstGeom>
          <a:gradFill rotWithShape="1">
            <a:gsLst>
              <a:gs pos="0">
                <a:srgbClr val="339966">
                  <a:gamma/>
                  <a:shade val="46275"/>
                  <a:invGamma/>
                </a:srgbClr>
              </a:gs>
              <a:gs pos="50000">
                <a:srgbClr val="339966"/>
              </a:gs>
              <a:gs pos="100000">
                <a:srgbClr val="339966">
                  <a:gamma/>
                  <a:shade val="46275"/>
                  <a:invGamma/>
                </a:srgbClr>
              </a:gs>
            </a:gsLst>
            <a:lin ang="189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539" name="AutoShape 75"/>
          <p:cNvSpPr>
            <a:spLocks noChangeArrowheads="1"/>
          </p:cNvSpPr>
          <p:nvPr/>
        </p:nvSpPr>
        <p:spPr bwMode="auto">
          <a:xfrm>
            <a:off x="5514975" y="4467225"/>
            <a:ext cx="219075" cy="314325"/>
          </a:xfrm>
          <a:prstGeom prst="upDownArrow">
            <a:avLst>
              <a:gd name="adj1" fmla="val 50000"/>
              <a:gd name="adj2" fmla="val 28696"/>
            </a:avLst>
          </a:prstGeom>
          <a:gradFill rotWithShape="1">
            <a:gsLst>
              <a:gs pos="0">
                <a:srgbClr val="339966">
                  <a:gamma/>
                  <a:shade val="46275"/>
                  <a:invGamma/>
                </a:srgbClr>
              </a:gs>
              <a:gs pos="50000">
                <a:srgbClr val="339966"/>
              </a:gs>
              <a:gs pos="100000">
                <a:srgbClr val="339966">
                  <a:gamma/>
                  <a:shade val="46275"/>
                  <a:invGamma/>
                </a:srgbClr>
              </a:gs>
            </a:gsLst>
            <a:lin ang="189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540" name="AutoShape 76"/>
          <p:cNvSpPr>
            <a:spLocks noChangeArrowheads="1"/>
          </p:cNvSpPr>
          <p:nvPr/>
        </p:nvSpPr>
        <p:spPr bwMode="auto">
          <a:xfrm>
            <a:off x="7705725" y="4486275"/>
            <a:ext cx="219075" cy="314325"/>
          </a:xfrm>
          <a:prstGeom prst="upDownArrow">
            <a:avLst>
              <a:gd name="adj1" fmla="val 50000"/>
              <a:gd name="adj2" fmla="val 28696"/>
            </a:avLst>
          </a:prstGeom>
          <a:gradFill rotWithShape="1">
            <a:gsLst>
              <a:gs pos="0">
                <a:srgbClr val="339966">
                  <a:gamma/>
                  <a:shade val="46275"/>
                  <a:invGamma/>
                </a:srgbClr>
              </a:gs>
              <a:gs pos="50000">
                <a:srgbClr val="339966"/>
              </a:gs>
              <a:gs pos="100000">
                <a:srgbClr val="339966">
                  <a:gamma/>
                  <a:shade val="46275"/>
                  <a:invGamma/>
                </a:srgbClr>
              </a:gs>
            </a:gsLst>
            <a:lin ang="189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 name="Slide Number Placeholder 3"/>
          <p:cNvSpPr>
            <a:spLocks noGrp="1"/>
          </p:cNvSpPr>
          <p:nvPr>
            <p:ph type="sldNum" sz="quarter" idx="12"/>
          </p:nvPr>
        </p:nvSpPr>
        <p:spPr/>
        <p:txBody>
          <a:bodyPr/>
          <a:lstStyle/>
          <a:p>
            <a:fld id="{AFAC82AD-8CFC-4AB9-AD4D-B4038A0EFAC2}" type="slidenum">
              <a:rPr lang="en-US" altLang="en-US" smtClean="0">
                <a:solidFill>
                  <a:prstClr val="black"/>
                </a:solidFill>
              </a:rPr>
              <a:pPr/>
              <a:t>3</a:t>
            </a:fld>
            <a:endParaRPr lang="en-US" altLang="en-US">
              <a:solidFill>
                <a:prstClr val="black"/>
              </a:solidFill>
            </a:endParaRPr>
          </a:p>
        </p:txBody>
      </p:sp>
    </p:spTree>
  </p:cSld>
  <p:clrMapOvr>
    <a:masterClrMapping/>
  </p:clrMapOvr>
  <p:transition advTm="74078"/>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446492"/>
                                        </p:tgtEl>
                                        <p:attrNameLst>
                                          <p:attrName>style.visibility</p:attrName>
                                        </p:attrNameLst>
                                      </p:cBhvr>
                                      <p:to>
                                        <p:strVal val="visible"/>
                                      </p:to>
                                    </p:set>
                                    <p:animEffect transition="in" filter="dissolve">
                                      <p:cBhvr>
                                        <p:cTn id="7" dur="200"/>
                                        <p:tgtEl>
                                          <p:spTgt spid="446492"/>
                                        </p:tgtEl>
                                      </p:cBhvr>
                                    </p:animEffect>
                                  </p:childTnLst>
                                </p:cTn>
                              </p:par>
                            </p:childTnLst>
                          </p:cTn>
                        </p:par>
                        <p:par>
                          <p:cTn id="8" fill="hold" nodeType="afterGroup">
                            <p:stCondLst>
                              <p:cond delay="200"/>
                            </p:stCondLst>
                            <p:childTnLst>
                              <p:par>
                                <p:cTn id="9" presetID="9" presetClass="entr" presetSubtype="0" fill="hold" nodeType="afterEffect">
                                  <p:stCondLst>
                                    <p:cond delay="0"/>
                                  </p:stCondLst>
                                  <p:childTnLst>
                                    <p:set>
                                      <p:cBhvr>
                                        <p:cTn id="10" dur="1" fill="hold">
                                          <p:stCondLst>
                                            <p:cond delay="0"/>
                                          </p:stCondLst>
                                        </p:cTn>
                                        <p:tgtEl>
                                          <p:spTgt spid="446489"/>
                                        </p:tgtEl>
                                        <p:attrNameLst>
                                          <p:attrName>style.visibility</p:attrName>
                                        </p:attrNameLst>
                                      </p:cBhvr>
                                      <p:to>
                                        <p:strVal val="visible"/>
                                      </p:to>
                                    </p:set>
                                    <p:animEffect transition="in" filter="dissolve">
                                      <p:cBhvr>
                                        <p:cTn id="11" dur="200"/>
                                        <p:tgtEl>
                                          <p:spTgt spid="446489"/>
                                        </p:tgtEl>
                                      </p:cBhvr>
                                    </p:animEffect>
                                  </p:childTnLst>
                                </p:cTn>
                              </p:par>
                            </p:childTnLst>
                          </p:cTn>
                        </p:par>
                        <p:par>
                          <p:cTn id="12" fill="hold" nodeType="afterGroup">
                            <p:stCondLst>
                              <p:cond delay="400"/>
                            </p:stCondLst>
                            <p:childTnLst>
                              <p:par>
                                <p:cTn id="13" presetID="9" presetClass="entr" presetSubtype="0" fill="hold" nodeType="afterEffect">
                                  <p:stCondLst>
                                    <p:cond delay="0"/>
                                  </p:stCondLst>
                                  <p:childTnLst>
                                    <p:set>
                                      <p:cBhvr>
                                        <p:cTn id="14" dur="1" fill="hold">
                                          <p:stCondLst>
                                            <p:cond delay="0"/>
                                          </p:stCondLst>
                                        </p:cTn>
                                        <p:tgtEl>
                                          <p:spTgt spid="446495"/>
                                        </p:tgtEl>
                                        <p:attrNameLst>
                                          <p:attrName>style.visibility</p:attrName>
                                        </p:attrNameLst>
                                      </p:cBhvr>
                                      <p:to>
                                        <p:strVal val="visible"/>
                                      </p:to>
                                    </p:set>
                                    <p:animEffect transition="in" filter="dissolve">
                                      <p:cBhvr>
                                        <p:cTn id="15" dur="200"/>
                                        <p:tgtEl>
                                          <p:spTgt spid="446495"/>
                                        </p:tgtEl>
                                      </p:cBhvr>
                                    </p:animEffect>
                                  </p:childTnLst>
                                </p:cTn>
                              </p:par>
                            </p:childTnLst>
                          </p:cTn>
                        </p:par>
                        <p:par>
                          <p:cTn id="16" fill="hold" nodeType="afterGroup">
                            <p:stCondLst>
                              <p:cond delay="600"/>
                            </p:stCondLst>
                            <p:childTnLst>
                              <p:par>
                                <p:cTn id="17" presetID="9" presetClass="entr" presetSubtype="0" fill="hold" nodeType="afterEffect">
                                  <p:stCondLst>
                                    <p:cond delay="0"/>
                                  </p:stCondLst>
                                  <p:childTnLst>
                                    <p:set>
                                      <p:cBhvr>
                                        <p:cTn id="18" dur="1" fill="hold">
                                          <p:stCondLst>
                                            <p:cond delay="0"/>
                                          </p:stCondLst>
                                        </p:cTn>
                                        <p:tgtEl>
                                          <p:spTgt spid="446498"/>
                                        </p:tgtEl>
                                        <p:attrNameLst>
                                          <p:attrName>style.visibility</p:attrName>
                                        </p:attrNameLst>
                                      </p:cBhvr>
                                      <p:to>
                                        <p:strVal val="visible"/>
                                      </p:to>
                                    </p:set>
                                    <p:animEffect transition="in" filter="dissolve">
                                      <p:cBhvr>
                                        <p:cTn id="19" dur="200"/>
                                        <p:tgtEl>
                                          <p:spTgt spid="446498"/>
                                        </p:tgtEl>
                                      </p:cBhvr>
                                    </p:animEffect>
                                  </p:childTnLst>
                                </p:cTn>
                              </p:par>
                            </p:childTnLst>
                          </p:cTn>
                        </p:par>
                        <p:par>
                          <p:cTn id="20" fill="hold" nodeType="afterGroup">
                            <p:stCondLst>
                              <p:cond delay="800"/>
                            </p:stCondLst>
                            <p:childTnLst>
                              <p:par>
                                <p:cTn id="21" presetID="9" presetClass="entr" presetSubtype="0" fill="hold" nodeType="afterEffect">
                                  <p:stCondLst>
                                    <p:cond delay="0"/>
                                  </p:stCondLst>
                                  <p:childTnLst>
                                    <p:set>
                                      <p:cBhvr>
                                        <p:cTn id="22" dur="1" fill="hold">
                                          <p:stCondLst>
                                            <p:cond delay="0"/>
                                          </p:stCondLst>
                                        </p:cTn>
                                        <p:tgtEl>
                                          <p:spTgt spid="446507"/>
                                        </p:tgtEl>
                                        <p:attrNameLst>
                                          <p:attrName>style.visibility</p:attrName>
                                        </p:attrNameLst>
                                      </p:cBhvr>
                                      <p:to>
                                        <p:strVal val="visible"/>
                                      </p:to>
                                    </p:set>
                                    <p:animEffect transition="in" filter="dissolve">
                                      <p:cBhvr>
                                        <p:cTn id="23" dur="200"/>
                                        <p:tgtEl>
                                          <p:spTgt spid="446507"/>
                                        </p:tgtEl>
                                      </p:cBhvr>
                                    </p:animEffect>
                                  </p:childTnLst>
                                </p:cTn>
                              </p:par>
                            </p:childTnLst>
                          </p:cTn>
                        </p:par>
                        <p:par>
                          <p:cTn id="24" fill="hold" nodeType="afterGroup">
                            <p:stCondLst>
                              <p:cond delay="1000"/>
                            </p:stCondLst>
                            <p:childTnLst>
                              <p:par>
                                <p:cTn id="25" presetID="9" presetClass="entr" presetSubtype="0" fill="hold" nodeType="afterEffect">
                                  <p:stCondLst>
                                    <p:cond delay="0"/>
                                  </p:stCondLst>
                                  <p:childTnLst>
                                    <p:set>
                                      <p:cBhvr>
                                        <p:cTn id="26" dur="1" fill="hold">
                                          <p:stCondLst>
                                            <p:cond delay="0"/>
                                          </p:stCondLst>
                                        </p:cTn>
                                        <p:tgtEl>
                                          <p:spTgt spid="446504"/>
                                        </p:tgtEl>
                                        <p:attrNameLst>
                                          <p:attrName>style.visibility</p:attrName>
                                        </p:attrNameLst>
                                      </p:cBhvr>
                                      <p:to>
                                        <p:strVal val="visible"/>
                                      </p:to>
                                    </p:set>
                                    <p:animEffect transition="in" filter="dissolve">
                                      <p:cBhvr>
                                        <p:cTn id="27" dur="200"/>
                                        <p:tgtEl>
                                          <p:spTgt spid="446504"/>
                                        </p:tgtEl>
                                      </p:cBhvr>
                                    </p:animEffect>
                                  </p:childTnLst>
                                </p:cTn>
                              </p:par>
                            </p:childTnLst>
                          </p:cTn>
                        </p:par>
                        <p:par>
                          <p:cTn id="28" fill="hold" nodeType="afterGroup">
                            <p:stCondLst>
                              <p:cond delay="1200"/>
                            </p:stCondLst>
                            <p:childTnLst>
                              <p:par>
                                <p:cTn id="29" presetID="9" presetClass="entr" presetSubtype="0" fill="hold" nodeType="afterEffect">
                                  <p:stCondLst>
                                    <p:cond delay="0"/>
                                  </p:stCondLst>
                                  <p:childTnLst>
                                    <p:set>
                                      <p:cBhvr>
                                        <p:cTn id="30" dur="1" fill="hold">
                                          <p:stCondLst>
                                            <p:cond delay="0"/>
                                          </p:stCondLst>
                                        </p:cTn>
                                        <p:tgtEl>
                                          <p:spTgt spid="446501"/>
                                        </p:tgtEl>
                                        <p:attrNameLst>
                                          <p:attrName>style.visibility</p:attrName>
                                        </p:attrNameLst>
                                      </p:cBhvr>
                                      <p:to>
                                        <p:strVal val="visible"/>
                                      </p:to>
                                    </p:set>
                                    <p:animEffect transition="in" filter="dissolve">
                                      <p:cBhvr>
                                        <p:cTn id="31" dur="200"/>
                                        <p:tgtEl>
                                          <p:spTgt spid="446501"/>
                                        </p:tgtEl>
                                      </p:cBhvr>
                                    </p:animEffect>
                                  </p:childTnLst>
                                </p:cTn>
                              </p:par>
                            </p:childTnLst>
                          </p:cTn>
                        </p:par>
                        <p:par>
                          <p:cTn id="32" fill="hold" nodeType="afterGroup">
                            <p:stCondLst>
                              <p:cond delay="1400"/>
                            </p:stCondLst>
                            <p:childTnLst>
                              <p:par>
                                <p:cTn id="33" presetID="2" presetClass="entr" presetSubtype="4" fill="hold" grpId="0" nodeType="afterEffect">
                                  <p:stCondLst>
                                    <p:cond delay="0"/>
                                  </p:stCondLst>
                                  <p:childTnLst>
                                    <p:set>
                                      <p:cBhvr>
                                        <p:cTn id="34" dur="1" fill="hold">
                                          <p:stCondLst>
                                            <p:cond delay="0"/>
                                          </p:stCondLst>
                                        </p:cTn>
                                        <p:tgtEl>
                                          <p:spTgt spid="446482"/>
                                        </p:tgtEl>
                                        <p:attrNameLst>
                                          <p:attrName>style.visibility</p:attrName>
                                        </p:attrNameLst>
                                      </p:cBhvr>
                                      <p:to>
                                        <p:strVal val="visible"/>
                                      </p:to>
                                    </p:set>
                                    <p:anim calcmode="lin" valueType="num">
                                      <p:cBhvr additive="base">
                                        <p:cTn id="35" dur="200" fill="hold"/>
                                        <p:tgtEl>
                                          <p:spTgt spid="446482"/>
                                        </p:tgtEl>
                                        <p:attrNameLst>
                                          <p:attrName>ppt_x</p:attrName>
                                        </p:attrNameLst>
                                      </p:cBhvr>
                                      <p:tavLst>
                                        <p:tav tm="0">
                                          <p:val>
                                            <p:strVal val="#ppt_x"/>
                                          </p:val>
                                        </p:tav>
                                        <p:tav tm="100000">
                                          <p:val>
                                            <p:strVal val="#ppt_x"/>
                                          </p:val>
                                        </p:tav>
                                      </p:tavLst>
                                    </p:anim>
                                    <p:anim calcmode="lin" valueType="num">
                                      <p:cBhvr additive="base">
                                        <p:cTn id="36" dur="200" fill="hold"/>
                                        <p:tgtEl>
                                          <p:spTgt spid="446482"/>
                                        </p:tgtEl>
                                        <p:attrNameLst>
                                          <p:attrName>ppt_y</p:attrName>
                                        </p:attrNameLst>
                                      </p:cBhvr>
                                      <p:tavLst>
                                        <p:tav tm="0">
                                          <p:val>
                                            <p:strVal val="1+#ppt_h/2"/>
                                          </p:val>
                                        </p:tav>
                                        <p:tav tm="100000">
                                          <p:val>
                                            <p:strVal val="#ppt_y"/>
                                          </p:val>
                                        </p:tav>
                                      </p:tavLst>
                                    </p:anim>
                                  </p:childTnLst>
                                </p:cTn>
                              </p:par>
                            </p:childTnLst>
                          </p:cTn>
                        </p:par>
                        <p:par>
                          <p:cTn id="37" fill="hold" nodeType="afterGroup">
                            <p:stCondLst>
                              <p:cond delay="1600"/>
                            </p:stCondLst>
                            <p:childTnLst>
                              <p:par>
                                <p:cTn id="38" presetID="2" presetClass="entr" presetSubtype="4" fill="hold" grpId="0" nodeType="afterEffect">
                                  <p:stCondLst>
                                    <p:cond delay="0"/>
                                  </p:stCondLst>
                                  <p:childTnLst>
                                    <p:set>
                                      <p:cBhvr>
                                        <p:cTn id="39" dur="1" fill="hold">
                                          <p:stCondLst>
                                            <p:cond delay="0"/>
                                          </p:stCondLst>
                                        </p:cTn>
                                        <p:tgtEl>
                                          <p:spTgt spid="446483"/>
                                        </p:tgtEl>
                                        <p:attrNameLst>
                                          <p:attrName>style.visibility</p:attrName>
                                        </p:attrNameLst>
                                      </p:cBhvr>
                                      <p:to>
                                        <p:strVal val="visible"/>
                                      </p:to>
                                    </p:set>
                                    <p:anim calcmode="lin" valueType="num">
                                      <p:cBhvr additive="base">
                                        <p:cTn id="40" dur="200" fill="hold"/>
                                        <p:tgtEl>
                                          <p:spTgt spid="446483"/>
                                        </p:tgtEl>
                                        <p:attrNameLst>
                                          <p:attrName>ppt_x</p:attrName>
                                        </p:attrNameLst>
                                      </p:cBhvr>
                                      <p:tavLst>
                                        <p:tav tm="0">
                                          <p:val>
                                            <p:strVal val="#ppt_x"/>
                                          </p:val>
                                        </p:tav>
                                        <p:tav tm="100000">
                                          <p:val>
                                            <p:strVal val="#ppt_x"/>
                                          </p:val>
                                        </p:tav>
                                      </p:tavLst>
                                    </p:anim>
                                    <p:anim calcmode="lin" valueType="num">
                                      <p:cBhvr additive="base">
                                        <p:cTn id="41" dur="200" fill="hold"/>
                                        <p:tgtEl>
                                          <p:spTgt spid="446483"/>
                                        </p:tgtEl>
                                        <p:attrNameLst>
                                          <p:attrName>ppt_y</p:attrName>
                                        </p:attrNameLst>
                                      </p:cBhvr>
                                      <p:tavLst>
                                        <p:tav tm="0">
                                          <p:val>
                                            <p:strVal val="1+#ppt_h/2"/>
                                          </p:val>
                                        </p:tav>
                                        <p:tav tm="100000">
                                          <p:val>
                                            <p:strVal val="#ppt_y"/>
                                          </p:val>
                                        </p:tav>
                                      </p:tavLst>
                                    </p:anim>
                                  </p:childTnLst>
                                </p:cTn>
                              </p:par>
                            </p:childTnLst>
                          </p:cTn>
                        </p:par>
                        <p:par>
                          <p:cTn id="42" fill="hold" nodeType="afterGroup">
                            <p:stCondLst>
                              <p:cond delay="1800"/>
                            </p:stCondLst>
                            <p:childTnLst>
                              <p:par>
                                <p:cTn id="43" presetID="2" presetClass="entr" presetSubtype="4" fill="hold" grpId="0" nodeType="afterEffect">
                                  <p:stCondLst>
                                    <p:cond delay="0"/>
                                  </p:stCondLst>
                                  <p:childTnLst>
                                    <p:set>
                                      <p:cBhvr>
                                        <p:cTn id="44" dur="1" fill="hold">
                                          <p:stCondLst>
                                            <p:cond delay="0"/>
                                          </p:stCondLst>
                                        </p:cTn>
                                        <p:tgtEl>
                                          <p:spTgt spid="446484"/>
                                        </p:tgtEl>
                                        <p:attrNameLst>
                                          <p:attrName>style.visibility</p:attrName>
                                        </p:attrNameLst>
                                      </p:cBhvr>
                                      <p:to>
                                        <p:strVal val="visible"/>
                                      </p:to>
                                    </p:set>
                                    <p:anim calcmode="lin" valueType="num">
                                      <p:cBhvr additive="base">
                                        <p:cTn id="45" dur="200" fill="hold"/>
                                        <p:tgtEl>
                                          <p:spTgt spid="446484"/>
                                        </p:tgtEl>
                                        <p:attrNameLst>
                                          <p:attrName>ppt_x</p:attrName>
                                        </p:attrNameLst>
                                      </p:cBhvr>
                                      <p:tavLst>
                                        <p:tav tm="0">
                                          <p:val>
                                            <p:strVal val="#ppt_x"/>
                                          </p:val>
                                        </p:tav>
                                        <p:tav tm="100000">
                                          <p:val>
                                            <p:strVal val="#ppt_x"/>
                                          </p:val>
                                        </p:tav>
                                      </p:tavLst>
                                    </p:anim>
                                    <p:anim calcmode="lin" valueType="num">
                                      <p:cBhvr additive="base">
                                        <p:cTn id="46" dur="200" fill="hold"/>
                                        <p:tgtEl>
                                          <p:spTgt spid="446484"/>
                                        </p:tgtEl>
                                        <p:attrNameLst>
                                          <p:attrName>ppt_y</p:attrName>
                                        </p:attrNameLst>
                                      </p:cBhvr>
                                      <p:tavLst>
                                        <p:tav tm="0">
                                          <p:val>
                                            <p:strVal val="1+#ppt_h/2"/>
                                          </p:val>
                                        </p:tav>
                                        <p:tav tm="100000">
                                          <p:val>
                                            <p:strVal val="#ppt_y"/>
                                          </p:val>
                                        </p:tav>
                                      </p:tavLst>
                                    </p:anim>
                                  </p:childTnLst>
                                </p:cTn>
                              </p:par>
                            </p:childTnLst>
                          </p:cTn>
                        </p:par>
                        <p:par>
                          <p:cTn id="47" fill="hold" nodeType="afterGroup">
                            <p:stCondLst>
                              <p:cond delay="2000"/>
                            </p:stCondLst>
                            <p:childTnLst>
                              <p:par>
                                <p:cTn id="48" presetID="2" presetClass="entr" presetSubtype="4" fill="hold" grpId="0" nodeType="afterEffect">
                                  <p:stCondLst>
                                    <p:cond delay="0"/>
                                  </p:stCondLst>
                                  <p:childTnLst>
                                    <p:set>
                                      <p:cBhvr>
                                        <p:cTn id="49" dur="1" fill="hold">
                                          <p:stCondLst>
                                            <p:cond delay="0"/>
                                          </p:stCondLst>
                                        </p:cTn>
                                        <p:tgtEl>
                                          <p:spTgt spid="446485"/>
                                        </p:tgtEl>
                                        <p:attrNameLst>
                                          <p:attrName>style.visibility</p:attrName>
                                        </p:attrNameLst>
                                      </p:cBhvr>
                                      <p:to>
                                        <p:strVal val="visible"/>
                                      </p:to>
                                    </p:set>
                                    <p:anim calcmode="lin" valueType="num">
                                      <p:cBhvr additive="base">
                                        <p:cTn id="50" dur="200" fill="hold"/>
                                        <p:tgtEl>
                                          <p:spTgt spid="446485"/>
                                        </p:tgtEl>
                                        <p:attrNameLst>
                                          <p:attrName>ppt_x</p:attrName>
                                        </p:attrNameLst>
                                      </p:cBhvr>
                                      <p:tavLst>
                                        <p:tav tm="0">
                                          <p:val>
                                            <p:strVal val="#ppt_x"/>
                                          </p:val>
                                        </p:tav>
                                        <p:tav tm="100000">
                                          <p:val>
                                            <p:strVal val="#ppt_x"/>
                                          </p:val>
                                        </p:tav>
                                      </p:tavLst>
                                    </p:anim>
                                    <p:anim calcmode="lin" valueType="num">
                                      <p:cBhvr additive="base">
                                        <p:cTn id="51" dur="200" fill="hold"/>
                                        <p:tgtEl>
                                          <p:spTgt spid="446485"/>
                                        </p:tgtEl>
                                        <p:attrNameLst>
                                          <p:attrName>ppt_y</p:attrName>
                                        </p:attrNameLst>
                                      </p:cBhvr>
                                      <p:tavLst>
                                        <p:tav tm="0">
                                          <p:val>
                                            <p:strVal val="1+#ppt_h/2"/>
                                          </p:val>
                                        </p:tav>
                                        <p:tav tm="100000">
                                          <p:val>
                                            <p:strVal val="#ppt_y"/>
                                          </p:val>
                                        </p:tav>
                                      </p:tavLst>
                                    </p:anim>
                                  </p:childTnLst>
                                </p:cTn>
                              </p:par>
                            </p:childTnLst>
                          </p:cTn>
                        </p:par>
                        <p:par>
                          <p:cTn id="52" fill="hold" nodeType="afterGroup">
                            <p:stCondLst>
                              <p:cond delay="2200"/>
                            </p:stCondLst>
                            <p:childTnLst>
                              <p:par>
                                <p:cTn id="53" presetID="2" presetClass="entr" presetSubtype="4" fill="hold" grpId="0" nodeType="afterEffect">
                                  <p:stCondLst>
                                    <p:cond delay="0"/>
                                  </p:stCondLst>
                                  <p:childTnLst>
                                    <p:set>
                                      <p:cBhvr>
                                        <p:cTn id="54" dur="1" fill="hold">
                                          <p:stCondLst>
                                            <p:cond delay="0"/>
                                          </p:stCondLst>
                                        </p:cTn>
                                        <p:tgtEl>
                                          <p:spTgt spid="446486"/>
                                        </p:tgtEl>
                                        <p:attrNameLst>
                                          <p:attrName>style.visibility</p:attrName>
                                        </p:attrNameLst>
                                      </p:cBhvr>
                                      <p:to>
                                        <p:strVal val="visible"/>
                                      </p:to>
                                    </p:set>
                                    <p:anim calcmode="lin" valueType="num">
                                      <p:cBhvr additive="base">
                                        <p:cTn id="55" dur="200" fill="hold"/>
                                        <p:tgtEl>
                                          <p:spTgt spid="446486"/>
                                        </p:tgtEl>
                                        <p:attrNameLst>
                                          <p:attrName>ppt_x</p:attrName>
                                        </p:attrNameLst>
                                      </p:cBhvr>
                                      <p:tavLst>
                                        <p:tav tm="0">
                                          <p:val>
                                            <p:strVal val="#ppt_x"/>
                                          </p:val>
                                        </p:tav>
                                        <p:tav tm="100000">
                                          <p:val>
                                            <p:strVal val="#ppt_x"/>
                                          </p:val>
                                        </p:tav>
                                      </p:tavLst>
                                    </p:anim>
                                    <p:anim calcmode="lin" valueType="num">
                                      <p:cBhvr additive="base">
                                        <p:cTn id="56" dur="200" fill="hold"/>
                                        <p:tgtEl>
                                          <p:spTgt spid="446486"/>
                                        </p:tgtEl>
                                        <p:attrNameLst>
                                          <p:attrName>ppt_y</p:attrName>
                                        </p:attrNameLst>
                                      </p:cBhvr>
                                      <p:tavLst>
                                        <p:tav tm="0">
                                          <p:val>
                                            <p:strVal val="1+#ppt_h/2"/>
                                          </p:val>
                                        </p:tav>
                                        <p:tav tm="100000">
                                          <p:val>
                                            <p:strVal val="#ppt_y"/>
                                          </p:val>
                                        </p:tav>
                                      </p:tavLst>
                                    </p:anim>
                                  </p:childTnLst>
                                </p:cTn>
                              </p:par>
                            </p:childTnLst>
                          </p:cTn>
                        </p:par>
                        <p:par>
                          <p:cTn id="57" fill="hold" nodeType="afterGroup">
                            <p:stCondLst>
                              <p:cond delay="2400"/>
                            </p:stCondLst>
                            <p:childTnLst>
                              <p:par>
                                <p:cTn id="58" presetID="2" presetClass="entr" presetSubtype="4" fill="hold" grpId="0" nodeType="afterEffect">
                                  <p:stCondLst>
                                    <p:cond delay="0"/>
                                  </p:stCondLst>
                                  <p:childTnLst>
                                    <p:set>
                                      <p:cBhvr>
                                        <p:cTn id="59" dur="1" fill="hold">
                                          <p:stCondLst>
                                            <p:cond delay="0"/>
                                          </p:stCondLst>
                                        </p:cTn>
                                        <p:tgtEl>
                                          <p:spTgt spid="446487"/>
                                        </p:tgtEl>
                                        <p:attrNameLst>
                                          <p:attrName>style.visibility</p:attrName>
                                        </p:attrNameLst>
                                      </p:cBhvr>
                                      <p:to>
                                        <p:strVal val="visible"/>
                                      </p:to>
                                    </p:set>
                                    <p:anim calcmode="lin" valueType="num">
                                      <p:cBhvr additive="base">
                                        <p:cTn id="60" dur="200" fill="hold"/>
                                        <p:tgtEl>
                                          <p:spTgt spid="446487"/>
                                        </p:tgtEl>
                                        <p:attrNameLst>
                                          <p:attrName>ppt_x</p:attrName>
                                        </p:attrNameLst>
                                      </p:cBhvr>
                                      <p:tavLst>
                                        <p:tav tm="0">
                                          <p:val>
                                            <p:strVal val="#ppt_x"/>
                                          </p:val>
                                        </p:tav>
                                        <p:tav tm="100000">
                                          <p:val>
                                            <p:strVal val="#ppt_x"/>
                                          </p:val>
                                        </p:tav>
                                      </p:tavLst>
                                    </p:anim>
                                    <p:anim calcmode="lin" valueType="num">
                                      <p:cBhvr additive="base">
                                        <p:cTn id="61" dur="200" fill="hold"/>
                                        <p:tgtEl>
                                          <p:spTgt spid="446487"/>
                                        </p:tgtEl>
                                        <p:attrNameLst>
                                          <p:attrName>ppt_y</p:attrName>
                                        </p:attrNameLst>
                                      </p:cBhvr>
                                      <p:tavLst>
                                        <p:tav tm="0">
                                          <p:val>
                                            <p:strVal val="1+#ppt_h/2"/>
                                          </p:val>
                                        </p:tav>
                                        <p:tav tm="100000">
                                          <p:val>
                                            <p:strVal val="#ppt_y"/>
                                          </p:val>
                                        </p:tav>
                                      </p:tavLst>
                                    </p:anim>
                                  </p:childTnLst>
                                </p:cTn>
                              </p:par>
                            </p:childTnLst>
                          </p:cTn>
                        </p:par>
                        <p:par>
                          <p:cTn id="62" fill="hold" nodeType="afterGroup">
                            <p:stCondLst>
                              <p:cond delay="2600"/>
                            </p:stCondLst>
                            <p:childTnLst>
                              <p:par>
                                <p:cTn id="63" presetID="2" presetClass="entr" presetSubtype="4" fill="hold" grpId="0" nodeType="afterEffect">
                                  <p:stCondLst>
                                    <p:cond delay="0"/>
                                  </p:stCondLst>
                                  <p:childTnLst>
                                    <p:set>
                                      <p:cBhvr>
                                        <p:cTn id="64" dur="1" fill="hold">
                                          <p:stCondLst>
                                            <p:cond delay="0"/>
                                          </p:stCondLst>
                                        </p:cTn>
                                        <p:tgtEl>
                                          <p:spTgt spid="446488"/>
                                        </p:tgtEl>
                                        <p:attrNameLst>
                                          <p:attrName>style.visibility</p:attrName>
                                        </p:attrNameLst>
                                      </p:cBhvr>
                                      <p:to>
                                        <p:strVal val="visible"/>
                                      </p:to>
                                    </p:set>
                                    <p:anim calcmode="lin" valueType="num">
                                      <p:cBhvr additive="base">
                                        <p:cTn id="65" dur="200" fill="hold"/>
                                        <p:tgtEl>
                                          <p:spTgt spid="446488"/>
                                        </p:tgtEl>
                                        <p:attrNameLst>
                                          <p:attrName>ppt_x</p:attrName>
                                        </p:attrNameLst>
                                      </p:cBhvr>
                                      <p:tavLst>
                                        <p:tav tm="0">
                                          <p:val>
                                            <p:strVal val="#ppt_x"/>
                                          </p:val>
                                        </p:tav>
                                        <p:tav tm="100000">
                                          <p:val>
                                            <p:strVal val="#ppt_x"/>
                                          </p:val>
                                        </p:tav>
                                      </p:tavLst>
                                    </p:anim>
                                    <p:anim calcmode="lin" valueType="num">
                                      <p:cBhvr additive="base">
                                        <p:cTn id="66" dur="200" fill="hold"/>
                                        <p:tgtEl>
                                          <p:spTgt spid="446488"/>
                                        </p:tgtEl>
                                        <p:attrNameLst>
                                          <p:attrName>ppt_y</p:attrName>
                                        </p:attrNameLst>
                                      </p:cBhvr>
                                      <p:tavLst>
                                        <p:tav tm="0">
                                          <p:val>
                                            <p:strVal val="1+#ppt_h/2"/>
                                          </p:val>
                                        </p:tav>
                                        <p:tav tm="100000">
                                          <p:val>
                                            <p:strVal val="#ppt_y"/>
                                          </p:val>
                                        </p:tav>
                                      </p:tavLst>
                                    </p:anim>
                                  </p:childTnLst>
                                </p:cTn>
                              </p:par>
                            </p:childTnLst>
                          </p:cTn>
                        </p:par>
                        <p:par>
                          <p:cTn id="67" fill="hold" nodeType="afterGroup">
                            <p:stCondLst>
                              <p:cond delay="2800"/>
                            </p:stCondLst>
                            <p:childTnLst>
                              <p:par>
                                <p:cTn id="68" presetID="5" presetClass="entr" presetSubtype="10" fill="hold" nodeType="afterEffect">
                                  <p:stCondLst>
                                    <p:cond delay="0"/>
                                  </p:stCondLst>
                                  <p:childTnLst>
                                    <p:set>
                                      <p:cBhvr>
                                        <p:cTn id="69" dur="1" fill="hold">
                                          <p:stCondLst>
                                            <p:cond delay="0"/>
                                          </p:stCondLst>
                                        </p:cTn>
                                        <p:tgtEl>
                                          <p:spTgt spid="446510"/>
                                        </p:tgtEl>
                                        <p:attrNameLst>
                                          <p:attrName>style.visibility</p:attrName>
                                        </p:attrNameLst>
                                      </p:cBhvr>
                                      <p:to>
                                        <p:strVal val="visible"/>
                                      </p:to>
                                    </p:set>
                                    <p:animEffect transition="in" filter="checkerboard(across)">
                                      <p:cBhvr>
                                        <p:cTn id="70" dur="500"/>
                                        <p:tgtEl>
                                          <p:spTgt spid="446510"/>
                                        </p:tgtEl>
                                      </p:cBhvr>
                                    </p:animEffect>
                                  </p:childTnLst>
                                </p:cTn>
                              </p:par>
                            </p:childTnLst>
                          </p:cTn>
                        </p:par>
                        <p:par>
                          <p:cTn id="71" fill="hold" nodeType="afterGroup">
                            <p:stCondLst>
                              <p:cond delay="3300"/>
                            </p:stCondLst>
                            <p:childTnLst>
                              <p:par>
                                <p:cTn id="72" presetID="9" presetClass="entr" presetSubtype="0" fill="hold" grpId="0" nodeType="afterEffect">
                                  <p:stCondLst>
                                    <p:cond delay="0"/>
                                  </p:stCondLst>
                                  <p:childTnLst>
                                    <p:set>
                                      <p:cBhvr>
                                        <p:cTn id="73" dur="1" fill="hold">
                                          <p:stCondLst>
                                            <p:cond delay="0"/>
                                          </p:stCondLst>
                                        </p:cTn>
                                        <p:tgtEl>
                                          <p:spTgt spid="446527"/>
                                        </p:tgtEl>
                                        <p:attrNameLst>
                                          <p:attrName>style.visibility</p:attrName>
                                        </p:attrNameLst>
                                      </p:cBhvr>
                                      <p:to>
                                        <p:strVal val="visible"/>
                                      </p:to>
                                    </p:set>
                                    <p:animEffect transition="in" filter="dissolve">
                                      <p:cBhvr>
                                        <p:cTn id="74" dur="500"/>
                                        <p:tgtEl>
                                          <p:spTgt spid="446527"/>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446528"/>
                                        </p:tgtEl>
                                        <p:attrNameLst>
                                          <p:attrName>style.visibility</p:attrName>
                                        </p:attrNameLst>
                                      </p:cBhvr>
                                      <p:to>
                                        <p:strVal val="visible"/>
                                      </p:to>
                                    </p:set>
                                    <p:animEffect transition="in" filter="dissolve">
                                      <p:cBhvr>
                                        <p:cTn id="77" dur="500"/>
                                        <p:tgtEl>
                                          <p:spTgt spid="446528"/>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446529"/>
                                        </p:tgtEl>
                                        <p:attrNameLst>
                                          <p:attrName>style.visibility</p:attrName>
                                        </p:attrNameLst>
                                      </p:cBhvr>
                                      <p:to>
                                        <p:strVal val="visible"/>
                                      </p:to>
                                    </p:set>
                                    <p:animEffect transition="in" filter="dissolve">
                                      <p:cBhvr>
                                        <p:cTn id="80" dur="500"/>
                                        <p:tgtEl>
                                          <p:spTgt spid="446529"/>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446532"/>
                                        </p:tgtEl>
                                        <p:attrNameLst>
                                          <p:attrName>style.visibility</p:attrName>
                                        </p:attrNameLst>
                                      </p:cBhvr>
                                      <p:to>
                                        <p:strVal val="visible"/>
                                      </p:to>
                                    </p:set>
                                    <p:animEffect transition="in" filter="dissolve">
                                      <p:cBhvr>
                                        <p:cTn id="83" dur="500"/>
                                        <p:tgtEl>
                                          <p:spTgt spid="446532"/>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446530"/>
                                        </p:tgtEl>
                                        <p:attrNameLst>
                                          <p:attrName>style.visibility</p:attrName>
                                        </p:attrNameLst>
                                      </p:cBhvr>
                                      <p:to>
                                        <p:strVal val="visible"/>
                                      </p:to>
                                    </p:set>
                                    <p:animEffect transition="in" filter="dissolve">
                                      <p:cBhvr>
                                        <p:cTn id="86" dur="500"/>
                                        <p:tgtEl>
                                          <p:spTgt spid="446530"/>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446533"/>
                                        </p:tgtEl>
                                        <p:attrNameLst>
                                          <p:attrName>style.visibility</p:attrName>
                                        </p:attrNameLst>
                                      </p:cBhvr>
                                      <p:to>
                                        <p:strVal val="visible"/>
                                      </p:to>
                                    </p:set>
                                    <p:animEffect transition="in" filter="dissolve">
                                      <p:cBhvr>
                                        <p:cTn id="89" dur="500"/>
                                        <p:tgtEl>
                                          <p:spTgt spid="446533"/>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446531"/>
                                        </p:tgtEl>
                                        <p:attrNameLst>
                                          <p:attrName>style.visibility</p:attrName>
                                        </p:attrNameLst>
                                      </p:cBhvr>
                                      <p:to>
                                        <p:strVal val="visible"/>
                                      </p:to>
                                    </p:set>
                                    <p:animEffect transition="in" filter="dissolve">
                                      <p:cBhvr>
                                        <p:cTn id="92" dur="500"/>
                                        <p:tgtEl>
                                          <p:spTgt spid="446531"/>
                                        </p:tgtEl>
                                      </p:cBhvr>
                                    </p:animEffect>
                                  </p:childTnLst>
                                </p:cTn>
                              </p:par>
                            </p:childTnLst>
                          </p:cTn>
                        </p:par>
                        <p:par>
                          <p:cTn id="93" fill="hold" nodeType="afterGroup">
                            <p:stCondLst>
                              <p:cond delay="3800"/>
                            </p:stCondLst>
                            <p:childTnLst>
                              <p:par>
                                <p:cTn id="94" presetID="9" presetClass="entr" presetSubtype="0" fill="hold" grpId="0" nodeType="afterEffect">
                                  <p:stCondLst>
                                    <p:cond delay="0"/>
                                  </p:stCondLst>
                                  <p:childTnLst>
                                    <p:set>
                                      <p:cBhvr>
                                        <p:cTn id="95" dur="1" fill="hold">
                                          <p:stCondLst>
                                            <p:cond delay="0"/>
                                          </p:stCondLst>
                                        </p:cTn>
                                        <p:tgtEl>
                                          <p:spTgt spid="446538"/>
                                        </p:tgtEl>
                                        <p:attrNameLst>
                                          <p:attrName>style.visibility</p:attrName>
                                        </p:attrNameLst>
                                      </p:cBhvr>
                                      <p:to>
                                        <p:strVal val="visible"/>
                                      </p:to>
                                    </p:set>
                                    <p:animEffect transition="in" filter="dissolve">
                                      <p:cBhvr>
                                        <p:cTn id="96" dur="500"/>
                                        <p:tgtEl>
                                          <p:spTgt spid="446538"/>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446534"/>
                                        </p:tgtEl>
                                        <p:attrNameLst>
                                          <p:attrName>style.visibility</p:attrName>
                                        </p:attrNameLst>
                                      </p:cBhvr>
                                      <p:to>
                                        <p:strVal val="visible"/>
                                      </p:to>
                                    </p:set>
                                    <p:animEffect transition="in" filter="dissolve">
                                      <p:cBhvr>
                                        <p:cTn id="99" dur="500"/>
                                        <p:tgtEl>
                                          <p:spTgt spid="4465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446537"/>
                                        </p:tgtEl>
                                        <p:attrNameLst>
                                          <p:attrName>style.visibility</p:attrName>
                                        </p:attrNameLst>
                                      </p:cBhvr>
                                      <p:to>
                                        <p:strVal val="visible"/>
                                      </p:to>
                                    </p:set>
                                    <p:animEffect transition="in" filter="dissolve">
                                      <p:cBhvr>
                                        <p:cTn id="102" dur="500"/>
                                        <p:tgtEl>
                                          <p:spTgt spid="44653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446535"/>
                                        </p:tgtEl>
                                        <p:attrNameLst>
                                          <p:attrName>style.visibility</p:attrName>
                                        </p:attrNameLst>
                                      </p:cBhvr>
                                      <p:to>
                                        <p:strVal val="visible"/>
                                      </p:to>
                                    </p:set>
                                    <p:animEffect transition="in" filter="dissolve">
                                      <p:cBhvr>
                                        <p:cTn id="105" dur="500"/>
                                        <p:tgtEl>
                                          <p:spTgt spid="446535"/>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446539"/>
                                        </p:tgtEl>
                                        <p:attrNameLst>
                                          <p:attrName>style.visibility</p:attrName>
                                        </p:attrNameLst>
                                      </p:cBhvr>
                                      <p:to>
                                        <p:strVal val="visible"/>
                                      </p:to>
                                    </p:set>
                                    <p:animEffect transition="in" filter="dissolve">
                                      <p:cBhvr>
                                        <p:cTn id="108" dur="500"/>
                                        <p:tgtEl>
                                          <p:spTgt spid="446539"/>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46536"/>
                                        </p:tgtEl>
                                        <p:attrNameLst>
                                          <p:attrName>style.visibility</p:attrName>
                                        </p:attrNameLst>
                                      </p:cBhvr>
                                      <p:to>
                                        <p:strVal val="visible"/>
                                      </p:to>
                                    </p:set>
                                    <p:animEffect transition="in" filter="dissolve">
                                      <p:cBhvr>
                                        <p:cTn id="111" dur="500"/>
                                        <p:tgtEl>
                                          <p:spTgt spid="446536"/>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46540"/>
                                        </p:tgtEl>
                                        <p:attrNameLst>
                                          <p:attrName>style.visibility</p:attrName>
                                        </p:attrNameLst>
                                      </p:cBhvr>
                                      <p:to>
                                        <p:strVal val="visible"/>
                                      </p:to>
                                    </p:set>
                                    <p:animEffect transition="in" filter="dissolve">
                                      <p:cBhvr>
                                        <p:cTn id="114" dur="500"/>
                                        <p:tgtEl>
                                          <p:spTgt spid="446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82" grpId="0" animBg="1"/>
      <p:bldP spid="446483" grpId="0" animBg="1"/>
      <p:bldP spid="446484" grpId="0" animBg="1"/>
      <p:bldP spid="446485" grpId="0" animBg="1"/>
      <p:bldP spid="446486" grpId="0" animBg="1"/>
      <p:bldP spid="446487" grpId="0" animBg="1"/>
      <p:bldP spid="446488" grpId="0" animBg="1"/>
      <p:bldP spid="446527" grpId="0" animBg="1"/>
      <p:bldP spid="446528" grpId="0" animBg="1"/>
      <p:bldP spid="446529" grpId="0" animBg="1"/>
      <p:bldP spid="446530" grpId="0" animBg="1"/>
      <p:bldP spid="446531" grpId="0" animBg="1"/>
      <p:bldP spid="446532" grpId="0" animBg="1"/>
      <p:bldP spid="446533" grpId="0" animBg="1"/>
      <p:bldP spid="446534" grpId="0" animBg="1"/>
      <p:bldP spid="446535" grpId="0" animBg="1"/>
      <p:bldP spid="446536" grpId="0" animBg="1"/>
      <p:bldP spid="446537" grpId="0" animBg="1"/>
      <p:bldP spid="446538" grpId="0" animBg="1"/>
      <p:bldP spid="446539" grpId="0" animBg="1"/>
      <p:bldP spid="4465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7810" name="Group 18"/>
          <p:cNvGrpSpPr>
            <a:grpSpLocks/>
          </p:cNvGrpSpPr>
          <p:nvPr/>
        </p:nvGrpSpPr>
        <p:grpSpPr bwMode="auto">
          <a:xfrm>
            <a:off x="6659563" y="4868863"/>
            <a:ext cx="1873250" cy="1223962"/>
            <a:chOff x="4195" y="3067"/>
            <a:chExt cx="1180" cy="771"/>
          </a:xfrm>
        </p:grpSpPr>
        <p:sp>
          <p:nvSpPr>
            <p:cNvPr id="417801" name="AutoShape 9"/>
            <p:cNvSpPr>
              <a:spLocks noChangeArrowheads="1"/>
            </p:cNvSpPr>
            <p:nvPr/>
          </p:nvSpPr>
          <p:spPr bwMode="auto">
            <a:xfrm>
              <a:off x="4195" y="3067"/>
              <a:ext cx="1180" cy="771"/>
            </a:xfrm>
            <a:prstGeom prst="cloudCallout">
              <a:avLst>
                <a:gd name="adj1" fmla="val -102713"/>
                <a:gd name="adj2" fmla="val -17704"/>
              </a:avLst>
            </a:prstGeom>
            <a:gradFill rotWithShape="1">
              <a:gsLst>
                <a:gs pos="0">
                  <a:srgbClr val="99CCFF">
                    <a:gamma/>
                    <a:shade val="46275"/>
                    <a:invGamma/>
                  </a:srgbClr>
                </a:gs>
                <a:gs pos="50000">
                  <a:srgbClr val="99CCFF"/>
                </a:gs>
                <a:gs pos="100000">
                  <a:srgbClr val="99CCFF">
                    <a:gamma/>
                    <a:shade val="46275"/>
                    <a:invGamma/>
                  </a:srgbClr>
                </a:gs>
              </a:gsLst>
              <a:lin ang="5400000" scaled="1"/>
            </a:gradFill>
            <a:ln w="9525">
              <a:solidFill>
                <a:srgbClr val="66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ea typeface="Arial Unicode MS" panose="020B0604020202020204" pitchFamily="34" charset="-128"/>
                <a:cs typeface="Arial Unicode MS" panose="020B0604020202020204" pitchFamily="34" charset="-128"/>
              </a:endParaRPr>
            </a:p>
          </p:txBody>
        </p:sp>
        <p:sp>
          <p:nvSpPr>
            <p:cNvPr id="417807" name="Text Box 15"/>
            <p:cNvSpPr txBox="1">
              <a:spLocks noChangeArrowheads="1"/>
            </p:cNvSpPr>
            <p:nvPr/>
          </p:nvSpPr>
          <p:spPr bwMode="auto">
            <a:xfrm>
              <a:off x="4196" y="3249"/>
              <a:ext cx="1179"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66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solidFill>
                    <a:srgbClr val="FFFF00"/>
                  </a:solidFill>
                  <a:latin typeface="Arial" panose="020B0604020202020204" pitchFamily="34" charset="0"/>
                  <a:ea typeface="Arial Unicode MS" panose="020B0604020202020204" pitchFamily="34" charset="-128"/>
                  <a:cs typeface="Arial Unicode MS" panose="020B0604020202020204" pitchFamily="34" charset="-128"/>
                </a:rPr>
                <a:t>… </a:t>
              </a:r>
              <a:r>
                <a:rPr lang="en-US" altLang="en-US" sz="1600" b="1">
                  <a:solidFill>
                    <a:schemeClr val="bg1"/>
                  </a:solidFill>
                  <a:latin typeface="Arial" panose="020B0604020202020204" pitchFamily="34" charset="0"/>
                  <a:ea typeface="Arial Unicode MS" panose="020B0604020202020204" pitchFamily="34" charset="-128"/>
                  <a:cs typeface="Arial Unicode MS" panose="020B0604020202020204" pitchFamily="34" charset="-128"/>
                </a:rPr>
                <a:t>Ứng dụng tổng hợp?</a:t>
              </a:r>
            </a:p>
          </p:txBody>
        </p:sp>
      </p:grpSp>
      <p:grpSp>
        <p:nvGrpSpPr>
          <p:cNvPr id="417809" name="Group 17"/>
          <p:cNvGrpSpPr>
            <a:grpSpLocks/>
          </p:cNvGrpSpPr>
          <p:nvPr/>
        </p:nvGrpSpPr>
        <p:grpSpPr bwMode="auto">
          <a:xfrm>
            <a:off x="6443663" y="1412875"/>
            <a:ext cx="1944687" cy="1150938"/>
            <a:chOff x="4059" y="890"/>
            <a:chExt cx="1225" cy="725"/>
          </a:xfrm>
        </p:grpSpPr>
        <p:sp>
          <p:nvSpPr>
            <p:cNvPr id="417799" name="AutoShape 7"/>
            <p:cNvSpPr>
              <a:spLocks noChangeArrowheads="1"/>
            </p:cNvSpPr>
            <p:nvPr/>
          </p:nvSpPr>
          <p:spPr bwMode="auto">
            <a:xfrm>
              <a:off x="4059" y="890"/>
              <a:ext cx="1180" cy="725"/>
            </a:xfrm>
            <a:prstGeom prst="cloudCallout">
              <a:avLst>
                <a:gd name="adj1" fmla="val -87968"/>
                <a:gd name="adj2" fmla="val 14278"/>
              </a:avLst>
            </a:prstGeom>
            <a:gradFill rotWithShape="1">
              <a:gsLst>
                <a:gs pos="0">
                  <a:srgbClr val="00FF00">
                    <a:gamma/>
                    <a:shade val="46275"/>
                    <a:invGamma/>
                  </a:srgbClr>
                </a:gs>
                <a:gs pos="50000">
                  <a:srgbClr val="00FF00"/>
                </a:gs>
                <a:gs pos="100000">
                  <a:srgbClr val="00FF00">
                    <a:gamma/>
                    <a:shade val="46275"/>
                    <a:invGamma/>
                  </a:srgbClr>
                </a:gs>
              </a:gsLst>
              <a:lin ang="5400000" scaled="1"/>
            </a:gradFill>
            <a:ln w="9525">
              <a:solidFill>
                <a:srgbClr val="66FF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ea typeface="Arial Unicode MS" panose="020B0604020202020204" pitchFamily="34" charset="-128"/>
                <a:cs typeface="Arial Unicode MS" panose="020B0604020202020204" pitchFamily="34" charset="-128"/>
              </a:endParaRPr>
            </a:p>
          </p:txBody>
        </p:sp>
        <p:sp>
          <p:nvSpPr>
            <p:cNvPr id="417803" name="Text Box 11"/>
            <p:cNvSpPr txBox="1">
              <a:spLocks noChangeArrowheads="1"/>
            </p:cNvSpPr>
            <p:nvPr/>
          </p:nvSpPr>
          <p:spPr bwMode="auto">
            <a:xfrm>
              <a:off x="4105" y="1071"/>
              <a:ext cx="1179"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ea typeface="Arial Unicode MS" panose="020B0604020202020204" pitchFamily="34" charset="-128"/>
                  <a:cs typeface="Arial Unicode MS" panose="020B0604020202020204" pitchFamily="34" charset="-128"/>
                </a:rPr>
                <a:t>… </a:t>
              </a:r>
              <a:r>
                <a:rPr lang="en-US" altLang="en-US" sz="1600" b="1">
                  <a:solidFill>
                    <a:srgbClr val="000066"/>
                  </a:solidFill>
                  <a:latin typeface="Arial" panose="020B0604020202020204" pitchFamily="34" charset="0"/>
                  <a:ea typeface="Arial Unicode MS" panose="020B0604020202020204" pitchFamily="34" charset="-128"/>
                  <a:cs typeface="Arial Unicode MS" panose="020B0604020202020204" pitchFamily="34" charset="-128"/>
                </a:rPr>
                <a:t>Hướng dịch vụ?</a:t>
              </a:r>
            </a:p>
          </p:txBody>
        </p:sp>
      </p:grpSp>
      <p:grpSp>
        <p:nvGrpSpPr>
          <p:cNvPr id="417829" name="Group 37"/>
          <p:cNvGrpSpPr>
            <a:grpSpLocks/>
          </p:cNvGrpSpPr>
          <p:nvPr/>
        </p:nvGrpSpPr>
        <p:grpSpPr bwMode="auto">
          <a:xfrm>
            <a:off x="5724525" y="1125538"/>
            <a:ext cx="2881313" cy="2087562"/>
            <a:chOff x="3787" y="664"/>
            <a:chExt cx="1815" cy="1315"/>
          </a:xfrm>
        </p:grpSpPr>
        <p:sp>
          <p:nvSpPr>
            <p:cNvPr id="417830" name="AutoShape 38"/>
            <p:cNvSpPr>
              <a:spLocks noChangeArrowheads="1"/>
            </p:cNvSpPr>
            <p:nvPr/>
          </p:nvSpPr>
          <p:spPr bwMode="auto">
            <a:xfrm>
              <a:off x="3787" y="664"/>
              <a:ext cx="1815" cy="1315"/>
            </a:xfrm>
            <a:prstGeom prst="roundRect">
              <a:avLst>
                <a:gd name="adj" fmla="val 16667"/>
              </a:avLst>
            </a:prstGeom>
            <a:gradFill rotWithShape="1">
              <a:gsLst>
                <a:gs pos="0">
                  <a:srgbClr val="00FF00">
                    <a:gamma/>
                    <a:shade val="66275"/>
                    <a:invGamma/>
                  </a:srgbClr>
                </a:gs>
                <a:gs pos="50000">
                  <a:srgbClr val="00FF00"/>
                </a:gs>
                <a:gs pos="100000">
                  <a:srgbClr val="00FF00">
                    <a:gamma/>
                    <a:shade val="66275"/>
                    <a:invGamma/>
                  </a:srgbClr>
                </a:gs>
              </a:gsLst>
              <a:lin ang="5400000" scaled="1"/>
            </a:gradFill>
            <a:ln>
              <a:noFill/>
            </a:ln>
            <a:effectLst/>
            <a:extLst>
              <a:ext uri="{91240B29-F687-4F45-9708-019B960494DF}">
                <a14:hiddenLine xmlns:a14="http://schemas.microsoft.com/office/drawing/2010/main" w="9525" algn="ctr">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31" name="Text Box 39"/>
            <p:cNvSpPr txBox="1">
              <a:spLocks noChangeArrowheads="1"/>
            </p:cNvSpPr>
            <p:nvPr/>
          </p:nvSpPr>
          <p:spPr bwMode="auto">
            <a:xfrm>
              <a:off x="3787" y="783"/>
              <a:ext cx="1769" cy="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b="1">
                  <a:solidFill>
                    <a:schemeClr val="bg1"/>
                  </a:solidFill>
                  <a:latin typeface="Arial" panose="020B0604020202020204" pitchFamily="34" charset="0"/>
                </a:rPr>
                <a:t>Hướng dịch vụ là phương pháp tích hợp các dịch vụ vào trong qui trình nghiệp vụ, ứng dụng nghiệp vụ</a:t>
              </a:r>
            </a:p>
          </p:txBody>
        </p:sp>
      </p:grpSp>
      <p:grpSp>
        <p:nvGrpSpPr>
          <p:cNvPr id="417835" name="Group 43"/>
          <p:cNvGrpSpPr>
            <a:grpSpLocks/>
          </p:cNvGrpSpPr>
          <p:nvPr/>
        </p:nvGrpSpPr>
        <p:grpSpPr bwMode="auto">
          <a:xfrm>
            <a:off x="5651500" y="4149725"/>
            <a:ext cx="2881313" cy="1943100"/>
            <a:chOff x="3787" y="2614"/>
            <a:chExt cx="1815" cy="1224"/>
          </a:xfrm>
        </p:grpSpPr>
        <p:sp>
          <p:nvSpPr>
            <p:cNvPr id="417836" name="AutoShape 44"/>
            <p:cNvSpPr>
              <a:spLocks noChangeArrowheads="1"/>
            </p:cNvSpPr>
            <p:nvPr/>
          </p:nvSpPr>
          <p:spPr bwMode="auto">
            <a:xfrm>
              <a:off x="3787" y="2614"/>
              <a:ext cx="1815" cy="1224"/>
            </a:xfrm>
            <a:prstGeom prst="roundRect">
              <a:avLst>
                <a:gd name="adj" fmla="val 16667"/>
              </a:avLst>
            </a:prstGeom>
            <a:gradFill rotWithShape="1">
              <a:gsLst>
                <a:gs pos="0">
                  <a:srgbClr val="99CCFF"/>
                </a:gs>
                <a:gs pos="50000">
                  <a:srgbClr val="99CCFF">
                    <a:gamma/>
                    <a:shade val="80000"/>
                    <a:invGamma/>
                  </a:srgbClr>
                </a:gs>
                <a:gs pos="100000">
                  <a:srgbClr val="99CCFF"/>
                </a:gs>
              </a:gsLst>
              <a:lin ang="5400000" scaled="1"/>
            </a:gradFill>
            <a:ln>
              <a:noFill/>
            </a:ln>
            <a:effectLst/>
            <a:extLst>
              <a:ext uri="{91240B29-F687-4F45-9708-019B960494DF}">
                <a14:hiddenLine xmlns:a14="http://schemas.microsoft.com/office/drawing/2010/main" w="9525" algn="ctr">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37" name="Text Box 45"/>
            <p:cNvSpPr txBox="1">
              <a:spLocks noChangeArrowheads="1"/>
            </p:cNvSpPr>
            <p:nvPr/>
          </p:nvSpPr>
          <p:spPr bwMode="auto">
            <a:xfrm>
              <a:off x="3878" y="2944"/>
              <a:ext cx="1587"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b="1">
                  <a:solidFill>
                    <a:schemeClr val="bg1"/>
                  </a:solidFill>
                  <a:latin typeface="Arial" panose="020B0604020202020204" pitchFamily="34" charset="0"/>
                </a:rPr>
                <a:t>Ứng dụng tổng hợp là ứng dụng xây dựng dựa trên SOA</a:t>
              </a:r>
            </a:p>
          </p:txBody>
        </p:sp>
      </p:grpSp>
      <p:grpSp>
        <p:nvGrpSpPr>
          <p:cNvPr id="417811" name="Group 19"/>
          <p:cNvGrpSpPr>
            <a:grpSpLocks/>
          </p:cNvGrpSpPr>
          <p:nvPr/>
        </p:nvGrpSpPr>
        <p:grpSpPr bwMode="auto">
          <a:xfrm>
            <a:off x="755650" y="4797425"/>
            <a:ext cx="1944688" cy="1295400"/>
            <a:chOff x="476" y="3022"/>
            <a:chExt cx="1225" cy="816"/>
          </a:xfrm>
        </p:grpSpPr>
        <p:sp>
          <p:nvSpPr>
            <p:cNvPr id="417800" name="AutoShape 8"/>
            <p:cNvSpPr>
              <a:spLocks noChangeArrowheads="1"/>
            </p:cNvSpPr>
            <p:nvPr/>
          </p:nvSpPr>
          <p:spPr bwMode="auto">
            <a:xfrm>
              <a:off x="476" y="3022"/>
              <a:ext cx="1225" cy="816"/>
            </a:xfrm>
            <a:prstGeom prst="cloudCallout">
              <a:avLst>
                <a:gd name="adj1" fmla="val 82981"/>
                <a:gd name="adj2" fmla="val -48773"/>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ea typeface="Arial Unicode MS" panose="020B0604020202020204" pitchFamily="34" charset="-128"/>
                <a:cs typeface="Arial Unicode MS" panose="020B0604020202020204" pitchFamily="34" charset="-128"/>
              </a:endParaRPr>
            </a:p>
          </p:txBody>
        </p:sp>
        <p:sp>
          <p:nvSpPr>
            <p:cNvPr id="417804" name="Text Box 12"/>
            <p:cNvSpPr txBox="1">
              <a:spLocks noChangeArrowheads="1"/>
            </p:cNvSpPr>
            <p:nvPr/>
          </p:nvSpPr>
          <p:spPr bwMode="auto">
            <a:xfrm>
              <a:off x="521" y="3249"/>
              <a:ext cx="1179"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latin typeface="Tahoma" panose="020B0604030504040204" pitchFamily="34" charset="0"/>
                </a:rPr>
                <a:t>… Kiến trúc hướng dịch vụ?</a:t>
              </a:r>
            </a:p>
          </p:txBody>
        </p:sp>
      </p:grpSp>
      <p:grpSp>
        <p:nvGrpSpPr>
          <p:cNvPr id="417832" name="Group 40"/>
          <p:cNvGrpSpPr>
            <a:grpSpLocks/>
          </p:cNvGrpSpPr>
          <p:nvPr/>
        </p:nvGrpSpPr>
        <p:grpSpPr bwMode="auto">
          <a:xfrm>
            <a:off x="395288" y="4221163"/>
            <a:ext cx="3240087" cy="1871662"/>
            <a:chOff x="249" y="2659"/>
            <a:chExt cx="2041" cy="1179"/>
          </a:xfrm>
        </p:grpSpPr>
        <p:sp>
          <p:nvSpPr>
            <p:cNvPr id="417833" name="AutoShape 41"/>
            <p:cNvSpPr>
              <a:spLocks noChangeArrowheads="1"/>
            </p:cNvSpPr>
            <p:nvPr/>
          </p:nvSpPr>
          <p:spPr bwMode="auto">
            <a:xfrm>
              <a:off x="249" y="2659"/>
              <a:ext cx="2041" cy="1179"/>
            </a:xfrm>
            <a:prstGeom prst="roundRect">
              <a:avLst>
                <a:gd name="adj" fmla="val 16667"/>
              </a:avLst>
            </a:prstGeom>
            <a:gradFill rotWithShape="1">
              <a:gsLst>
                <a:gs pos="0">
                  <a:srgbClr val="FF9900">
                    <a:gamma/>
                    <a:shade val="76471"/>
                    <a:invGamma/>
                  </a:srgbClr>
                </a:gs>
                <a:gs pos="50000">
                  <a:srgbClr val="FF9900"/>
                </a:gs>
                <a:gs pos="100000">
                  <a:srgbClr val="FF9900">
                    <a:gamma/>
                    <a:shade val="76471"/>
                    <a:invGamma/>
                  </a:srgbClr>
                </a:gs>
              </a:gsLst>
              <a:lin ang="5400000" scaled="1"/>
            </a:gradFill>
            <a:ln>
              <a:noFill/>
            </a:ln>
            <a:effectLst/>
            <a:extLst>
              <a:ext uri="{91240B29-F687-4F45-9708-019B960494DF}">
                <a14:hiddenLine xmlns:a14="http://schemas.microsoft.com/office/drawing/2010/main" w="9525" algn="ctr">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400"/>
            </a:p>
          </p:txBody>
        </p:sp>
        <p:sp>
          <p:nvSpPr>
            <p:cNvPr id="417834" name="Text Box 42"/>
            <p:cNvSpPr txBox="1">
              <a:spLocks noChangeArrowheads="1"/>
            </p:cNvSpPr>
            <p:nvPr/>
          </p:nvSpPr>
          <p:spPr bwMode="auto">
            <a:xfrm>
              <a:off x="295" y="2944"/>
              <a:ext cx="1815"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b="1">
                  <a:latin typeface="Arial" panose="020B0604020202020204" pitchFamily="34" charset="0"/>
                </a:rPr>
                <a:t>Kiến trúc hướng dịch vụ là một kiểu kiến trúc hỗ trợ hướng dịch vụ</a:t>
              </a:r>
            </a:p>
          </p:txBody>
        </p:sp>
      </p:grpSp>
      <p:sp>
        <p:nvSpPr>
          <p:cNvPr id="417794" name="Rectangle 2"/>
          <p:cNvSpPr>
            <a:spLocks noGrp="1" noChangeArrowheads="1"/>
          </p:cNvSpPr>
          <p:nvPr>
            <p:ph type="title"/>
          </p:nvPr>
        </p:nvSpPr>
        <p:spPr/>
        <p:txBody>
          <a:bodyPr/>
          <a:lstStyle/>
          <a:p>
            <a:r>
              <a:rPr lang="en-US" altLang="en-US" dirty="0" err="1"/>
              <a:t>Kiến</a:t>
            </a:r>
            <a:r>
              <a:rPr lang="en-US" altLang="en-US" dirty="0"/>
              <a:t> </a:t>
            </a:r>
            <a:r>
              <a:rPr lang="en-US" altLang="en-US" dirty="0" err="1"/>
              <a:t>trúc</a:t>
            </a:r>
            <a:r>
              <a:rPr lang="en-US" altLang="en-US" dirty="0"/>
              <a:t> </a:t>
            </a:r>
            <a:r>
              <a:rPr lang="en-US" altLang="en-US" dirty="0" err="1"/>
              <a:t>hướng</a:t>
            </a:r>
            <a:r>
              <a:rPr lang="en-US" altLang="en-US" dirty="0"/>
              <a:t> </a:t>
            </a:r>
            <a:r>
              <a:rPr lang="en-US" altLang="en-US" dirty="0" err="1"/>
              <a:t>dịch</a:t>
            </a:r>
            <a:r>
              <a:rPr lang="en-US" altLang="en-US" dirty="0"/>
              <a:t> </a:t>
            </a:r>
            <a:r>
              <a:rPr lang="en-US" altLang="en-US" dirty="0" err="1"/>
              <a:t>vụ</a:t>
            </a:r>
            <a:r>
              <a:rPr lang="en-US" altLang="en-US" dirty="0"/>
              <a:t> (</a:t>
            </a:r>
            <a:r>
              <a:rPr lang="en-US" altLang="en-US" dirty="0" err="1"/>
              <a:t>SOA</a:t>
            </a:r>
            <a:r>
              <a:rPr lang="en-US" altLang="en-US" dirty="0"/>
              <a:t>)</a:t>
            </a:r>
            <a:r>
              <a:rPr lang="vi-VN" altLang="en-US" dirty="0"/>
              <a:t>?</a:t>
            </a:r>
            <a:endParaRPr lang="en-US" altLang="en-US" dirty="0"/>
          </a:p>
        </p:txBody>
      </p:sp>
      <p:sp>
        <p:nvSpPr>
          <p:cNvPr id="3" name="Content Placeholder 2"/>
          <p:cNvSpPr>
            <a:spLocks noGrp="1"/>
          </p:cNvSpPr>
          <p:nvPr>
            <p:ph idx="1"/>
          </p:nvPr>
        </p:nvSpPr>
        <p:spPr/>
        <p:txBody>
          <a:bodyPr/>
          <a:lstStyle/>
          <a:p>
            <a:endParaRPr lang="en-US"/>
          </a:p>
        </p:txBody>
      </p:sp>
      <p:grpSp>
        <p:nvGrpSpPr>
          <p:cNvPr id="417808" name="Group 16"/>
          <p:cNvGrpSpPr>
            <a:grpSpLocks/>
          </p:cNvGrpSpPr>
          <p:nvPr/>
        </p:nvGrpSpPr>
        <p:grpSpPr bwMode="auto">
          <a:xfrm>
            <a:off x="684213" y="1341438"/>
            <a:ext cx="1873250" cy="1008062"/>
            <a:chOff x="521" y="799"/>
            <a:chExt cx="1180" cy="635"/>
          </a:xfrm>
        </p:grpSpPr>
        <p:sp>
          <p:nvSpPr>
            <p:cNvPr id="417798" name="AutoShape 6"/>
            <p:cNvSpPr>
              <a:spLocks noChangeArrowheads="1"/>
            </p:cNvSpPr>
            <p:nvPr/>
          </p:nvSpPr>
          <p:spPr bwMode="auto">
            <a:xfrm>
              <a:off x="521" y="799"/>
              <a:ext cx="1180" cy="635"/>
            </a:xfrm>
            <a:prstGeom prst="cloudCallout">
              <a:avLst>
                <a:gd name="adj1" fmla="val 104662"/>
                <a:gd name="adj2" fmla="val 26222"/>
              </a:avLst>
            </a:prstGeom>
            <a:gradFill rotWithShape="1">
              <a:gsLst>
                <a:gs pos="0">
                  <a:srgbClr val="FF0000">
                    <a:gamma/>
                    <a:shade val="70196"/>
                    <a:invGamma/>
                  </a:srgbClr>
                </a:gs>
                <a:gs pos="50000">
                  <a:srgbClr val="FF0000"/>
                </a:gs>
                <a:gs pos="100000">
                  <a:srgbClr val="FF0000">
                    <a:gamma/>
                    <a:shade val="70196"/>
                    <a:invGamma/>
                  </a:srgbClr>
                </a:gs>
              </a:gsLst>
              <a:lin ang="540000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ea typeface="Arial Unicode MS" panose="020B0604020202020204" pitchFamily="34" charset="-128"/>
                <a:cs typeface="Arial Unicode MS" panose="020B0604020202020204" pitchFamily="34" charset="-128"/>
              </a:endParaRPr>
            </a:p>
          </p:txBody>
        </p:sp>
        <p:sp>
          <p:nvSpPr>
            <p:cNvPr id="417802" name="Text Box 10"/>
            <p:cNvSpPr txBox="1">
              <a:spLocks noChangeArrowheads="1"/>
            </p:cNvSpPr>
            <p:nvPr/>
          </p:nvSpPr>
          <p:spPr bwMode="auto">
            <a:xfrm>
              <a:off x="702" y="950"/>
              <a:ext cx="95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b="1">
                  <a:latin typeface="Arial" panose="020B0604020202020204" pitchFamily="34" charset="0"/>
                  <a:ea typeface="Arial Unicode MS" panose="020B0604020202020204" pitchFamily="34" charset="-128"/>
                  <a:cs typeface="Arial Unicode MS" panose="020B0604020202020204" pitchFamily="34" charset="-128"/>
                </a:rPr>
                <a:t>…Dịch vụ?</a:t>
              </a:r>
            </a:p>
          </p:txBody>
        </p:sp>
      </p:grpSp>
      <p:grpSp>
        <p:nvGrpSpPr>
          <p:cNvPr id="417826" name="Group 34"/>
          <p:cNvGrpSpPr>
            <a:grpSpLocks/>
          </p:cNvGrpSpPr>
          <p:nvPr/>
        </p:nvGrpSpPr>
        <p:grpSpPr bwMode="auto">
          <a:xfrm>
            <a:off x="395288" y="1196975"/>
            <a:ext cx="3168650" cy="2160588"/>
            <a:chOff x="204" y="663"/>
            <a:chExt cx="1996" cy="1361"/>
          </a:xfrm>
        </p:grpSpPr>
        <p:sp>
          <p:nvSpPr>
            <p:cNvPr id="417827" name="AutoShape 35"/>
            <p:cNvSpPr>
              <a:spLocks noChangeArrowheads="1"/>
            </p:cNvSpPr>
            <p:nvPr/>
          </p:nvSpPr>
          <p:spPr bwMode="auto">
            <a:xfrm>
              <a:off x="204" y="663"/>
              <a:ext cx="1996" cy="1361"/>
            </a:xfrm>
            <a:prstGeom prst="roundRect">
              <a:avLst>
                <a:gd name="adj" fmla="val 16667"/>
              </a:avLst>
            </a:prstGeom>
            <a:gradFill rotWithShape="1">
              <a:gsLst>
                <a:gs pos="0">
                  <a:srgbClr val="FF0000">
                    <a:gamma/>
                    <a:shade val="76471"/>
                    <a:invGamma/>
                  </a:srgbClr>
                </a:gs>
                <a:gs pos="50000">
                  <a:srgbClr val="FF0000"/>
                </a:gs>
                <a:gs pos="100000">
                  <a:srgbClr val="FF0000">
                    <a:gamma/>
                    <a:shade val="76471"/>
                    <a:invGamma/>
                  </a:srgbClr>
                </a:gs>
              </a:gsLst>
              <a:lin ang="5400000" scaled="1"/>
            </a:gradFill>
            <a:ln>
              <a:noFill/>
            </a:ln>
            <a:effectLst/>
            <a:extLst>
              <a:ext uri="{91240B29-F687-4F45-9708-019B960494DF}">
                <a14:hiddenLine xmlns:a14="http://schemas.microsoft.com/office/drawing/2010/main" w="9525" algn="ctr">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28" name="Text Box 36"/>
            <p:cNvSpPr txBox="1">
              <a:spLocks noChangeArrowheads="1"/>
            </p:cNvSpPr>
            <p:nvPr/>
          </p:nvSpPr>
          <p:spPr bwMode="auto">
            <a:xfrm>
              <a:off x="204" y="754"/>
              <a:ext cx="1996" cy="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b="1">
                  <a:latin typeface="Arial" panose="020B0604020202020204" pitchFamily="34" charset="0"/>
                </a:rPr>
                <a:t>Dịch vụ là một tác vụ nghiệp vụ. Dịch vụ được sử dụng để đóng gói các đơn vị chức năng của ứng dụng. Dịch vụ có giao diện tường minh, độc lập với cài đặt</a:t>
              </a:r>
            </a:p>
          </p:txBody>
        </p:sp>
      </p:grpSp>
      <p:pic>
        <p:nvPicPr>
          <p:cNvPr id="417797" name="Picture 5" descr="Legos_v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1700213"/>
            <a:ext cx="2913062" cy="393223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AFAC82AD-8CFC-4AB9-AD4D-B4038A0EFAC2}" type="slidenum">
              <a:rPr lang="en-US" altLang="en-US" smtClean="0">
                <a:solidFill>
                  <a:prstClr val="black"/>
                </a:solidFill>
              </a:rPr>
              <a:pPr/>
              <a:t>4</a:t>
            </a:fld>
            <a:endParaRPr lang="en-US" altLang="en-US">
              <a:solidFill>
                <a:prstClr val="black"/>
              </a:solidFill>
            </a:endParaRPr>
          </a:p>
        </p:txBody>
      </p:sp>
    </p:spTree>
    <p:custDataLst>
      <p:tags r:id="rId1"/>
    </p:custDataLst>
  </p:cSld>
  <p:clrMapOvr>
    <a:masterClrMapping/>
  </p:clrMapOvr>
  <p:transition advTm="3136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417797"/>
                                        </p:tgtEl>
                                        <p:attrNameLst>
                                          <p:attrName>style.visibility</p:attrName>
                                        </p:attrNameLst>
                                      </p:cBhvr>
                                      <p:to>
                                        <p:strVal val="visible"/>
                                      </p:to>
                                    </p:set>
                                    <p:anim calcmode="lin" valueType="num">
                                      <p:cBhvr>
                                        <p:cTn id="7" dur="300" fill="hold"/>
                                        <p:tgtEl>
                                          <p:spTgt spid="417797"/>
                                        </p:tgtEl>
                                        <p:attrNameLst>
                                          <p:attrName>ppt_w</p:attrName>
                                        </p:attrNameLst>
                                      </p:cBhvr>
                                      <p:tavLst>
                                        <p:tav tm="0">
                                          <p:val>
                                            <p:fltVal val="0"/>
                                          </p:val>
                                        </p:tav>
                                        <p:tav tm="100000">
                                          <p:val>
                                            <p:strVal val="#ppt_w"/>
                                          </p:val>
                                        </p:tav>
                                      </p:tavLst>
                                    </p:anim>
                                    <p:anim calcmode="lin" valueType="num">
                                      <p:cBhvr>
                                        <p:cTn id="8" dur="300" fill="hold"/>
                                        <p:tgtEl>
                                          <p:spTgt spid="417797"/>
                                        </p:tgtEl>
                                        <p:attrNameLst>
                                          <p:attrName>ppt_h</p:attrName>
                                        </p:attrNameLst>
                                      </p:cBhvr>
                                      <p:tavLst>
                                        <p:tav tm="0">
                                          <p:val>
                                            <p:fltVal val="0"/>
                                          </p:val>
                                        </p:tav>
                                        <p:tav tm="100000">
                                          <p:val>
                                            <p:strVal val="#ppt_h"/>
                                          </p:val>
                                        </p:tav>
                                      </p:tavLst>
                                    </p:anim>
                                    <p:anim calcmode="lin" valueType="num">
                                      <p:cBhvr>
                                        <p:cTn id="9" dur="300" fill="hold"/>
                                        <p:tgtEl>
                                          <p:spTgt spid="417797"/>
                                        </p:tgtEl>
                                        <p:attrNameLst>
                                          <p:attrName>style.rotation</p:attrName>
                                        </p:attrNameLst>
                                      </p:cBhvr>
                                      <p:tavLst>
                                        <p:tav tm="0">
                                          <p:val>
                                            <p:fltVal val="90"/>
                                          </p:val>
                                        </p:tav>
                                        <p:tav tm="100000">
                                          <p:val>
                                            <p:fltVal val="0"/>
                                          </p:val>
                                        </p:tav>
                                      </p:tavLst>
                                    </p:anim>
                                    <p:animEffect transition="in" filter="fade">
                                      <p:cBhvr>
                                        <p:cTn id="10" dur="300"/>
                                        <p:tgtEl>
                                          <p:spTgt spid="417797"/>
                                        </p:tgtEl>
                                      </p:cBhvr>
                                    </p:animEffect>
                                  </p:childTnLst>
                                </p:cTn>
                              </p:par>
                            </p:childTnLst>
                          </p:cTn>
                        </p:par>
                        <p:par>
                          <p:cTn id="11" fill="hold" nodeType="afterGroup">
                            <p:stCondLst>
                              <p:cond delay="300"/>
                            </p:stCondLst>
                            <p:childTnLst>
                              <p:par>
                                <p:cTn id="12" presetID="2" presetClass="entr" presetSubtype="4" fill="hold" nodeType="afterEffect">
                                  <p:stCondLst>
                                    <p:cond delay="0"/>
                                  </p:stCondLst>
                                  <p:childTnLst>
                                    <p:set>
                                      <p:cBhvr>
                                        <p:cTn id="13" dur="1" fill="hold">
                                          <p:stCondLst>
                                            <p:cond delay="0"/>
                                          </p:stCondLst>
                                        </p:cTn>
                                        <p:tgtEl>
                                          <p:spTgt spid="417808"/>
                                        </p:tgtEl>
                                        <p:attrNameLst>
                                          <p:attrName>style.visibility</p:attrName>
                                        </p:attrNameLst>
                                      </p:cBhvr>
                                      <p:to>
                                        <p:strVal val="visible"/>
                                      </p:to>
                                    </p:set>
                                    <p:anim calcmode="lin" valueType="num">
                                      <p:cBhvr additive="base">
                                        <p:cTn id="14" dur="300" fill="hold"/>
                                        <p:tgtEl>
                                          <p:spTgt spid="417808"/>
                                        </p:tgtEl>
                                        <p:attrNameLst>
                                          <p:attrName>ppt_x</p:attrName>
                                        </p:attrNameLst>
                                      </p:cBhvr>
                                      <p:tavLst>
                                        <p:tav tm="0">
                                          <p:val>
                                            <p:strVal val="#ppt_x"/>
                                          </p:val>
                                        </p:tav>
                                        <p:tav tm="100000">
                                          <p:val>
                                            <p:strVal val="#ppt_x"/>
                                          </p:val>
                                        </p:tav>
                                      </p:tavLst>
                                    </p:anim>
                                    <p:anim calcmode="lin" valueType="num">
                                      <p:cBhvr additive="base">
                                        <p:cTn id="15" dur="300" fill="hold"/>
                                        <p:tgtEl>
                                          <p:spTgt spid="417808"/>
                                        </p:tgtEl>
                                        <p:attrNameLst>
                                          <p:attrName>ppt_y</p:attrName>
                                        </p:attrNameLst>
                                      </p:cBhvr>
                                      <p:tavLst>
                                        <p:tav tm="0">
                                          <p:val>
                                            <p:strVal val="1+#ppt_h/2"/>
                                          </p:val>
                                        </p:tav>
                                        <p:tav tm="100000">
                                          <p:val>
                                            <p:strVal val="#ppt_y"/>
                                          </p:val>
                                        </p:tav>
                                      </p:tavLst>
                                    </p:anim>
                                  </p:childTnLst>
                                </p:cTn>
                              </p:par>
                            </p:childTnLst>
                          </p:cTn>
                        </p:par>
                        <p:par>
                          <p:cTn id="16" fill="hold" nodeType="afterGroup">
                            <p:stCondLst>
                              <p:cond delay="600"/>
                            </p:stCondLst>
                            <p:childTnLst>
                              <p:par>
                                <p:cTn id="17" presetID="53" presetClass="entr" presetSubtype="0" fill="hold" nodeType="afterEffect">
                                  <p:stCondLst>
                                    <p:cond delay="0"/>
                                  </p:stCondLst>
                                  <p:childTnLst>
                                    <p:set>
                                      <p:cBhvr>
                                        <p:cTn id="18" dur="1" fill="hold">
                                          <p:stCondLst>
                                            <p:cond delay="0"/>
                                          </p:stCondLst>
                                        </p:cTn>
                                        <p:tgtEl>
                                          <p:spTgt spid="417809"/>
                                        </p:tgtEl>
                                        <p:attrNameLst>
                                          <p:attrName>style.visibility</p:attrName>
                                        </p:attrNameLst>
                                      </p:cBhvr>
                                      <p:to>
                                        <p:strVal val="visible"/>
                                      </p:to>
                                    </p:set>
                                    <p:anim calcmode="lin" valueType="num">
                                      <p:cBhvr>
                                        <p:cTn id="19" dur="300" fill="hold"/>
                                        <p:tgtEl>
                                          <p:spTgt spid="417809"/>
                                        </p:tgtEl>
                                        <p:attrNameLst>
                                          <p:attrName>ppt_w</p:attrName>
                                        </p:attrNameLst>
                                      </p:cBhvr>
                                      <p:tavLst>
                                        <p:tav tm="0">
                                          <p:val>
                                            <p:fltVal val="0"/>
                                          </p:val>
                                        </p:tav>
                                        <p:tav tm="100000">
                                          <p:val>
                                            <p:strVal val="#ppt_w"/>
                                          </p:val>
                                        </p:tav>
                                      </p:tavLst>
                                    </p:anim>
                                    <p:anim calcmode="lin" valueType="num">
                                      <p:cBhvr>
                                        <p:cTn id="20" dur="300" fill="hold"/>
                                        <p:tgtEl>
                                          <p:spTgt spid="417809"/>
                                        </p:tgtEl>
                                        <p:attrNameLst>
                                          <p:attrName>ppt_h</p:attrName>
                                        </p:attrNameLst>
                                      </p:cBhvr>
                                      <p:tavLst>
                                        <p:tav tm="0">
                                          <p:val>
                                            <p:fltVal val="0"/>
                                          </p:val>
                                        </p:tav>
                                        <p:tav tm="100000">
                                          <p:val>
                                            <p:strVal val="#ppt_h"/>
                                          </p:val>
                                        </p:tav>
                                      </p:tavLst>
                                    </p:anim>
                                    <p:animEffect transition="in" filter="fade">
                                      <p:cBhvr>
                                        <p:cTn id="21" dur="300"/>
                                        <p:tgtEl>
                                          <p:spTgt spid="417809"/>
                                        </p:tgtEl>
                                      </p:cBhvr>
                                    </p:animEffect>
                                  </p:childTnLst>
                                </p:cTn>
                              </p:par>
                            </p:childTnLst>
                          </p:cTn>
                        </p:par>
                        <p:par>
                          <p:cTn id="22" fill="hold" nodeType="afterGroup">
                            <p:stCondLst>
                              <p:cond delay="900"/>
                            </p:stCondLst>
                            <p:childTnLst>
                              <p:par>
                                <p:cTn id="23" presetID="2" presetClass="entr" presetSubtype="4" fill="hold" nodeType="afterEffect">
                                  <p:stCondLst>
                                    <p:cond delay="0"/>
                                  </p:stCondLst>
                                  <p:childTnLst>
                                    <p:set>
                                      <p:cBhvr>
                                        <p:cTn id="24" dur="1" fill="hold">
                                          <p:stCondLst>
                                            <p:cond delay="0"/>
                                          </p:stCondLst>
                                        </p:cTn>
                                        <p:tgtEl>
                                          <p:spTgt spid="417811"/>
                                        </p:tgtEl>
                                        <p:attrNameLst>
                                          <p:attrName>style.visibility</p:attrName>
                                        </p:attrNameLst>
                                      </p:cBhvr>
                                      <p:to>
                                        <p:strVal val="visible"/>
                                      </p:to>
                                    </p:set>
                                    <p:anim calcmode="lin" valueType="num">
                                      <p:cBhvr additive="base">
                                        <p:cTn id="25" dur="300" fill="hold"/>
                                        <p:tgtEl>
                                          <p:spTgt spid="417811"/>
                                        </p:tgtEl>
                                        <p:attrNameLst>
                                          <p:attrName>ppt_x</p:attrName>
                                        </p:attrNameLst>
                                      </p:cBhvr>
                                      <p:tavLst>
                                        <p:tav tm="0">
                                          <p:val>
                                            <p:strVal val="#ppt_x"/>
                                          </p:val>
                                        </p:tav>
                                        <p:tav tm="100000">
                                          <p:val>
                                            <p:strVal val="#ppt_x"/>
                                          </p:val>
                                        </p:tav>
                                      </p:tavLst>
                                    </p:anim>
                                    <p:anim calcmode="lin" valueType="num">
                                      <p:cBhvr additive="base">
                                        <p:cTn id="26" dur="300" fill="hold"/>
                                        <p:tgtEl>
                                          <p:spTgt spid="417811"/>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200"/>
                            </p:stCondLst>
                            <p:childTnLst>
                              <p:par>
                                <p:cTn id="28" presetID="2" presetClass="entr" presetSubtype="4" fill="hold" nodeType="afterEffect">
                                  <p:stCondLst>
                                    <p:cond delay="0"/>
                                  </p:stCondLst>
                                  <p:childTnLst>
                                    <p:set>
                                      <p:cBhvr>
                                        <p:cTn id="29" dur="1" fill="hold">
                                          <p:stCondLst>
                                            <p:cond delay="0"/>
                                          </p:stCondLst>
                                        </p:cTn>
                                        <p:tgtEl>
                                          <p:spTgt spid="417810"/>
                                        </p:tgtEl>
                                        <p:attrNameLst>
                                          <p:attrName>style.visibility</p:attrName>
                                        </p:attrNameLst>
                                      </p:cBhvr>
                                      <p:to>
                                        <p:strVal val="visible"/>
                                      </p:to>
                                    </p:set>
                                    <p:anim calcmode="lin" valueType="num">
                                      <p:cBhvr additive="base">
                                        <p:cTn id="30" dur="300" fill="hold"/>
                                        <p:tgtEl>
                                          <p:spTgt spid="417810"/>
                                        </p:tgtEl>
                                        <p:attrNameLst>
                                          <p:attrName>ppt_x</p:attrName>
                                        </p:attrNameLst>
                                      </p:cBhvr>
                                      <p:tavLst>
                                        <p:tav tm="0">
                                          <p:val>
                                            <p:strVal val="#ppt_x"/>
                                          </p:val>
                                        </p:tav>
                                        <p:tav tm="100000">
                                          <p:val>
                                            <p:strVal val="#ppt_x"/>
                                          </p:val>
                                        </p:tav>
                                      </p:tavLst>
                                    </p:anim>
                                    <p:anim calcmode="lin" valueType="num">
                                      <p:cBhvr additive="base">
                                        <p:cTn id="31" dur="300" fill="hold"/>
                                        <p:tgtEl>
                                          <p:spTgt spid="417810"/>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3" presetClass="exit" presetSubtype="32" fill="hold" nodeType="clickEffect">
                                  <p:stCondLst>
                                    <p:cond delay="0"/>
                                  </p:stCondLst>
                                  <p:childTnLst>
                                    <p:anim calcmode="lin" valueType="num">
                                      <p:cBhvr>
                                        <p:cTn id="35" dur="500"/>
                                        <p:tgtEl>
                                          <p:spTgt spid="417808"/>
                                        </p:tgtEl>
                                        <p:attrNameLst>
                                          <p:attrName>ppt_w</p:attrName>
                                        </p:attrNameLst>
                                      </p:cBhvr>
                                      <p:tavLst>
                                        <p:tav tm="0">
                                          <p:val>
                                            <p:strVal val="ppt_w"/>
                                          </p:val>
                                        </p:tav>
                                        <p:tav tm="100000">
                                          <p:val>
                                            <p:fltVal val="0"/>
                                          </p:val>
                                        </p:tav>
                                      </p:tavLst>
                                    </p:anim>
                                    <p:anim calcmode="lin" valueType="num">
                                      <p:cBhvr>
                                        <p:cTn id="36" dur="500"/>
                                        <p:tgtEl>
                                          <p:spTgt spid="417808"/>
                                        </p:tgtEl>
                                        <p:attrNameLst>
                                          <p:attrName>ppt_h</p:attrName>
                                        </p:attrNameLst>
                                      </p:cBhvr>
                                      <p:tavLst>
                                        <p:tav tm="0">
                                          <p:val>
                                            <p:strVal val="ppt_h"/>
                                          </p:val>
                                        </p:tav>
                                        <p:tav tm="100000">
                                          <p:val>
                                            <p:fltVal val="0"/>
                                          </p:val>
                                        </p:tav>
                                      </p:tavLst>
                                    </p:anim>
                                    <p:set>
                                      <p:cBhvr>
                                        <p:cTn id="37" dur="1" fill="hold">
                                          <p:stCondLst>
                                            <p:cond delay="499"/>
                                          </p:stCondLst>
                                        </p:cTn>
                                        <p:tgtEl>
                                          <p:spTgt spid="417808"/>
                                        </p:tgtEl>
                                        <p:attrNameLst>
                                          <p:attrName>style.visibility</p:attrName>
                                        </p:attrNameLst>
                                      </p:cBhvr>
                                      <p:to>
                                        <p:strVal val="hidden"/>
                                      </p:to>
                                    </p:set>
                                  </p:childTnLst>
                                </p:cTn>
                              </p:par>
                            </p:childTnLst>
                          </p:cTn>
                        </p:par>
                        <p:par>
                          <p:cTn id="38" fill="hold" nodeType="afterGroup">
                            <p:stCondLst>
                              <p:cond delay="500"/>
                            </p:stCondLst>
                            <p:childTnLst>
                              <p:par>
                                <p:cTn id="39" presetID="23" presetClass="entr" presetSubtype="16" fill="hold" nodeType="afterEffect">
                                  <p:stCondLst>
                                    <p:cond delay="0"/>
                                  </p:stCondLst>
                                  <p:childTnLst>
                                    <p:set>
                                      <p:cBhvr>
                                        <p:cTn id="40" dur="1" fill="hold">
                                          <p:stCondLst>
                                            <p:cond delay="0"/>
                                          </p:stCondLst>
                                        </p:cTn>
                                        <p:tgtEl>
                                          <p:spTgt spid="417826"/>
                                        </p:tgtEl>
                                        <p:attrNameLst>
                                          <p:attrName>style.visibility</p:attrName>
                                        </p:attrNameLst>
                                      </p:cBhvr>
                                      <p:to>
                                        <p:strVal val="visible"/>
                                      </p:to>
                                    </p:set>
                                    <p:anim calcmode="lin" valueType="num">
                                      <p:cBhvr>
                                        <p:cTn id="41" dur="500" fill="hold"/>
                                        <p:tgtEl>
                                          <p:spTgt spid="417826"/>
                                        </p:tgtEl>
                                        <p:attrNameLst>
                                          <p:attrName>ppt_w</p:attrName>
                                        </p:attrNameLst>
                                      </p:cBhvr>
                                      <p:tavLst>
                                        <p:tav tm="0">
                                          <p:val>
                                            <p:fltVal val="0"/>
                                          </p:val>
                                        </p:tav>
                                        <p:tav tm="100000">
                                          <p:val>
                                            <p:strVal val="#ppt_w"/>
                                          </p:val>
                                        </p:tav>
                                      </p:tavLst>
                                    </p:anim>
                                    <p:anim calcmode="lin" valueType="num">
                                      <p:cBhvr>
                                        <p:cTn id="42" dur="500" fill="hold"/>
                                        <p:tgtEl>
                                          <p:spTgt spid="417826"/>
                                        </p:tgtEl>
                                        <p:attrNameLst>
                                          <p:attrName>ppt_h</p:attrName>
                                        </p:attrNameLst>
                                      </p:cBhvr>
                                      <p:tavLst>
                                        <p:tav tm="0">
                                          <p:val>
                                            <p:fltVal val="0"/>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3" presetClass="exit" presetSubtype="32" fill="hold" nodeType="clickEffect">
                                  <p:stCondLst>
                                    <p:cond delay="0"/>
                                  </p:stCondLst>
                                  <p:childTnLst>
                                    <p:anim calcmode="lin" valueType="num">
                                      <p:cBhvr>
                                        <p:cTn id="46" dur="500"/>
                                        <p:tgtEl>
                                          <p:spTgt spid="417809"/>
                                        </p:tgtEl>
                                        <p:attrNameLst>
                                          <p:attrName>ppt_w</p:attrName>
                                        </p:attrNameLst>
                                      </p:cBhvr>
                                      <p:tavLst>
                                        <p:tav tm="0">
                                          <p:val>
                                            <p:strVal val="ppt_w"/>
                                          </p:val>
                                        </p:tav>
                                        <p:tav tm="100000">
                                          <p:val>
                                            <p:fltVal val="0"/>
                                          </p:val>
                                        </p:tav>
                                      </p:tavLst>
                                    </p:anim>
                                    <p:anim calcmode="lin" valueType="num">
                                      <p:cBhvr>
                                        <p:cTn id="47" dur="500"/>
                                        <p:tgtEl>
                                          <p:spTgt spid="417809"/>
                                        </p:tgtEl>
                                        <p:attrNameLst>
                                          <p:attrName>ppt_h</p:attrName>
                                        </p:attrNameLst>
                                      </p:cBhvr>
                                      <p:tavLst>
                                        <p:tav tm="0">
                                          <p:val>
                                            <p:strVal val="ppt_h"/>
                                          </p:val>
                                        </p:tav>
                                        <p:tav tm="100000">
                                          <p:val>
                                            <p:fltVal val="0"/>
                                          </p:val>
                                        </p:tav>
                                      </p:tavLst>
                                    </p:anim>
                                    <p:set>
                                      <p:cBhvr>
                                        <p:cTn id="48" dur="1" fill="hold">
                                          <p:stCondLst>
                                            <p:cond delay="499"/>
                                          </p:stCondLst>
                                        </p:cTn>
                                        <p:tgtEl>
                                          <p:spTgt spid="417809"/>
                                        </p:tgtEl>
                                        <p:attrNameLst>
                                          <p:attrName>style.visibility</p:attrName>
                                        </p:attrNameLst>
                                      </p:cBhvr>
                                      <p:to>
                                        <p:strVal val="hidden"/>
                                      </p:to>
                                    </p:set>
                                  </p:childTnLst>
                                </p:cTn>
                              </p:par>
                            </p:childTnLst>
                          </p:cTn>
                        </p:par>
                        <p:par>
                          <p:cTn id="49" fill="hold" nodeType="afterGroup">
                            <p:stCondLst>
                              <p:cond delay="500"/>
                            </p:stCondLst>
                            <p:childTnLst>
                              <p:par>
                                <p:cTn id="50" presetID="23" presetClass="entr" presetSubtype="16" fill="hold" nodeType="afterEffect">
                                  <p:stCondLst>
                                    <p:cond delay="0"/>
                                  </p:stCondLst>
                                  <p:childTnLst>
                                    <p:set>
                                      <p:cBhvr>
                                        <p:cTn id="51" dur="1" fill="hold">
                                          <p:stCondLst>
                                            <p:cond delay="0"/>
                                          </p:stCondLst>
                                        </p:cTn>
                                        <p:tgtEl>
                                          <p:spTgt spid="417829"/>
                                        </p:tgtEl>
                                        <p:attrNameLst>
                                          <p:attrName>style.visibility</p:attrName>
                                        </p:attrNameLst>
                                      </p:cBhvr>
                                      <p:to>
                                        <p:strVal val="visible"/>
                                      </p:to>
                                    </p:set>
                                    <p:anim calcmode="lin" valueType="num">
                                      <p:cBhvr>
                                        <p:cTn id="52" dur="500" fill="hold"/>
                                        <p:tgtEl>
                                          <p:spTgt spid="417829"/>
                                        </p:tgtEl>
                                        <p:attrNameLst>
                                          <p:attrName>ppt_w</p:attrName>
                                        </p:attrNameLst>
                                      </p:cBhvr>
                                      <p:tavLst>
                                        <p:tav tm="0">
                                          <p:val>
                                            <p:fltVal val="0"/>
                                          </p:val>
                                        </p:tav>
                                        <p:tav tm="100000">
                                          <p:val>
                                            <p:strVal val="#ppt_w"/>
                                          </p:val>
                                        </p:tav>
                                      </p:tavLst>
                                    </p:anim>
                                    <p:anim calcmode="lin" valueType="num">
                                      <p:cBhvr>
                                        <p:cTn id="53" dur="500" fill="hold"/>
                                        <p:tgtEl>
                                          <p:spTgt spid="417829"/>
                                        </p:tgtEl>
                                        <p:attrNameLst>
                                          <p:attrName>ppt_h</p:attrName>
                                        </p:attrNameLst>
                                      </p:cBhvr>
                                      <p:tavLst>
                                        <p:tav tm="0">
                                          <p:val>
                                            <p:fltVal val="0"/>
                                          </p:val>
                                        </p:tav>
                                        <p:tav tm="100000">
                                          <p:val>
                                            <p:strVal val="#ppt_h"/>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3" presetClass="exit" presetSubtype="32" fill="hold" nodeType="clickEffect">
                                  <p:stCondLst>
                                    <p:cond delay="0"/>
                                  </p:stCondLst>
                                  <p:childTnLst>
                                    <p:anim calcmode="lin" valueType="num">
                                      <p:cBhvr>
                                        <p:cTn id="57" dur="500"/>
                                        <p:tgtEl>
                                          <p:spTgt spid="417811"/>
                                        </p:tgtEl>
                                        <p:attrNameLst>
                                          <p:attrName>ppt_w</p:attrName>
                                        </p:attrNameLst>
                                      </p:cBhvr>
                                      <p:tavLst>
                                        <p:tav tm="0">
                                          <p:val>
                                            <p:strVal val="ppt_w"/>
                                          </p:val>
                                        </p:tav>
                                        <p:tav tm="100000">
                                          <p:val>
                                            <p:fltVal val="0"/>
                                          </p:val>
                                        </p:tav>
                                      </p:tavLst>
                                    </p:anim>
                                    <p:anim calcmode="lin" valueType="num">
                                      <p:cBhvr>
                                        <p:cTn id="58" dur="500"/>
                                        <p:tgtEl>
                                          <p:spTgt spid="417811"/>
                                        </p:tgtEl>
                                        <p:attrNameLst>
                                          <p:attrName>ppt_h</p:attrName>
                                        </p:attrNameLst>
                                      </p:cBhvr>
                                      <p:tavLst>
                                        <p:tav tm="0">
                                          <p:val>
                                            <p:strVal val="ppt_h"/>
                                          </p:val>
                                        </p:tav>
                                        <p:tav tm="100000">
                                          <p:val>
                                            <p:fltVal val="0"/>
                                          </p:val>
                                        </p:tav>
                                      </p:tavLst>
                                    </p:anim>
                                    <p:set>
                                      <p:cBhvr>
                                        <p:cTn id="59" dur="1" fill="hold">
                                          <p:stCondLst>
                                            <p:cond delay="499"/>
                                          </p:stCondLst>
                                        </p:cTn>
                                        <p:tgtEl>
                                          <p:spTgt spid="417811"/>
                                        </p:tgtEl>
                                        <p:attrNameLst>
                                          <p:attrName>style.visibility</p:attrName>
                                        </p:attrNameLst>
                                      </p:cBhvr>
                                      <p:to>
                                        <p:strVal val="hidden"/>
                                      </p:to>
                                    </p:set>
                                  </p:childTnLst>
                                </p:cTn>
                              </p:par>
                            </p:childTnLst>
                          </p:cTn>
                        </p:par>
                        <p:par>
                          <p:cTn id="60" fill="hold" nodeType="afterGroup">
                            <p:stCondLst>
                              <p:cond delay="500"/>
                            </p:stCondLst>
                            <p:childTnLst>
                              <p:par>
                                <p:cTn id="61" presetID="23" presetClass="entr" presetSubtype="16" fill="hold" nodeType="afterEffect">
                                  <p:stCondLst>
                                    <p:cond delay="0"/>
                                  </p:stCondLst>
                                  <p:childTnLst>
                                    <p:set>
                                      <p:cBhvr>
                                        <p:cTn id="62" dur="1" fill="hold">
                                          <p:stCondLst>
                                            <p:cond delay="0"/>
                                          </p:stCondLst>
                                        </p:cTn>
                                        <p:tgtEl>
                                          <p:spTgt spid="417832"/>
                                        </p:tgtEl>
                                        <p:attrNameLst>
                                          <p:attrName>style.visibility</p:attrName>
                                        </p:attrNameLst>
                                      </p:cBhvr>
                                      <p:to>
                                        <p:strVal val="visible"/>
                                      </p:to>
                                    </p:set>
                                    <p:anim calcmode="lin" valueType="num">
                                      <p:cBhvr>
                                        <p:cTn id="63" dur="500" fill="hold"/>
                                        <p:tgtEl>
                                          <p:spTgt spid="417832"/>
                                        </p:tgtEl>
                                        <p:attrNameLst>
                                          <p:attrName>ppt_w</p:attrName>
                                        </p:attrNameLst>
                                      </p:cBhvr>
                                      <p:tavLst>
                                        <p:tav tm="0">
                                          <p:val>
                                            <p:fltVal val="0"/>
                                          </p:val>
                                        </p:tav>
                                        <p:tav tm="100000">
                                          <p:val>
                                            <p:strVal val="#ppt_w"/>
                                          </p:val>
                                        </p:tav>
                                      </p:tavLst>
                                    </p:anim>
                                    <p:anim calcmode="lin" valueType="num">
                                      <p:cBhvr>
                                        <p:cTn id="64" dur="500" fill="hold"/>
                                        <p:tgtEl>
                                          <p:spTgt spid="417832"/>
                                        </p:tgtEl>
                                        <p:attrNameLst>
                                          <p:attrName>ppt_h</p:attrName>
                                        </p:attrNameLst>
                                      </p:cBhvr>
                                      <p:tavLst>
                                        <p:tav tm="0">
                                          <p:val>
                                            <p:fltVal val="0"/>
                                          </p:val>
                                        </p:tav>
                                        <p:tav tm="100000">
                                          <p:val>
                                            <p:strVal val="#ppt_h"/>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3" presetClass="exit" presetSubtype="32" fill="hold" nodeType="clickEffect">
                                  <p:stCondLst>
                                    <p:cond delay="0"/>
                                  </p:stCondLst>
                                  <p:childTnLst>
                                    <p:anim calcmode="lin" valueType="num">
                                      <p:cBhvr>
                                        <p:cTn id="68" dur="500"/>
                                        <p:tgtEl>
                                          <p:spTgt spid="417810"/>
                                        </p:tgtEl>
                                        <p:attrNameLst>
                                          <p:attrName>ppt_w</p:attrName>
                                        </p:attrNameLst>
                                      </p:cBhvr>
                                      <p:tavLst>
                                        <p:tav tm="0">
                                          <p:val>
                                            <p:strVal val="ppt_w"/>
                                          </p:val>
                                        </p:tav>
                                        <p:tav tm="100000">
                                          <p:val>
                                            <p:fltVal val="0"/>
                                          </p:val>
                                        </p:tav>
                                      </p:tavLst>
                                    </p:anim>
                                    <p:anim calcmode="lin" valueType="num">
                                      <p:cBhvr>
                                        <p:cTn id="69" dur="500"/>
                                        <p:tgtEl>
                                          <p:spTgt spid="417810"/>
                                        </p:tgtEl>
                                        <p:attrNameLst>
                                          <p:attrName>ppt_h</p:attrName>
                                        </p:attrNameLst>
                                      </p:cBhvr>
                                      <p:tavLst>
                                        <p:tav tm="0">
                                          <p:val>
                                            <p:strVal val="ppt_h"/>
                                          </p:val>
                                        </p:tav>
                                        <p:tav tm="100000">
                                          <p:val>
                                            <p:fltVal val="0"/>
                                          </p:val>
                                        </p:tav>
                                      </p:tavLst>
                                    </p:anim>
                                    <p:set>
                                      <p:cBhvr>
                                        <p:cTn id="70" dur="1" fill="hold">
                                          <p:stCondLst>
                                            <p:cond delay="499"/>
                                          </p:stCondLst>
                                        </p:cTn>
                                        <p:tgtEl>
                                          <p:spTgt spid="417810"/>
                                        </p:tgtEl>
                                        <p:attrNameLst>
                                          <p:attrName>style.visibility</p:attrName>
                                        </p:attrNameLst>
                                      </p:cBhvr>
                                      <p:to>
                                        <p:strVal val="hidden"/>
                                      </p:to>
                                    </p:set>
                                  </p:childTnLst>
                                </p:cTn>
                              </p:par>
                            </p:childTnLst>
                          </p:cTn>
                        </p:par>
                        <p:par>
                          <p:cTn id="71" fill="hold" nodeType="afterGroup">
                            <p:stCondLst>
                              <p:cond delay="500"/>
                            </p:stCondLst>
                            <p:childTnLst>
                              <p:par>
                                <p:cTn id="72" presetID="23" presetClass="entr" presetSubtype="16" fill="hold" nodeType="afterEffect">
                                  <p:stCondLst>
                                    <p:cond delay="0"/>
                                  </p:stCondLst>
                                  <p:childTnLst>
                                    <p:set>
                                      <p:cBhvr>
                                        <p:cTn id="73" dur="1" fill="hold">
                                          <p:stCondLst>
                                            <p:cond delay="0"/>
                                          </p:stCondLst>
                                        </p:cTn>
                                        <p:tgtEl>
                                          <p:spTgt spid="417835"/>
                                        </p:tgtEl>
                                        <p:attrNameLst>
                                          <p:attrName>style.visibility</p:attrName>
                                        </p:attrNameLst>
                                      </p:cBhvr>
                                      <p:to>
                                        <p:strVal val="visible"/>
                                      </p:to>
                                    </p:set>
                                    <p:anim calcmode="lin" valueType="num">
                                      <p:cBhvr>
                                        <p:cTn id="74" dur="500" fill="hold"/>
                                        <p:tgtEl>
                                          <p:spTgt spid="417835"/>
                                        </p:tgtEl>
                                        <p:attrNameLst>
                                          <p:attrName>ppt_w</p:attrName>
                                        </p:attrNameLst>
                                      </p:cBhvr>
                                      <p:tavLst>
                                        <p:tav tm="0">
                                          <p:val>
                                            <p:fltVal val="0"/>
                                          </p:val>
                                        </p:tav>
                                        <p:tav tm="100000">
                                          <p:val>
                                            <p:strVal val="#ppt_w"/>
                                          </p:val>
                                        </p:tav>
                                      </p:tavLst>
                                    </p:anim>
                                    <p:anim calcmode="lin" valueType="num">
                                      <p:cBhvr>
                                        <p:cTn id="75" dur="500" fill="hold"/>
                                        <p:tgtEl>
                                          <p:spTgt spid="41783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p:txBody>
          <a:bodyPr/>
          <a:lstStyle/>
          <a:p>
            <a:r>
              <a:rPr lang="en-US" altLang="en-US"/>
              <a:t>Kiến trúc hướng dịch vụ là gì?</a:t>
            </a:r>
          </a:p>
        </p:txBody>
      </p:sp>
      <p:sp>
        <p:nvSpPr>
          <p:cNvPr id="435203" name="Rectangle 3"/>
          <p:cNvSpPr>
            <a:spLocks noGrp="1" noChangeArrowheads="1"/>
          </p:cNvSpPr>
          <p:nvPr>
            <p:ph idx="1"/>
          </p:nvPr>
        </p:nvSpPr>
        <p:spPr/>
        <p:txBody>
          <a:bodyPr/>
          <a:lstStyle/>
          <a:p>
            <a:endParaRPr lang="en-US" altLang="en-US" dirty="0"/>
          </a:p>
          <a:p>
            <a:endParaRPr lang="en-US" altLang="en-US" dirty="0"/>
          </a:p>
          <a:p>
            <a:endParaRPr lang="en-US" altLang="en-US" dirty="0"/>
          </a:p>
          <a:p>
            <a:r>
              <a:rPr lang="en-US" altLang="en-US" dirty="0"/>
              <a:t>IBM </a:t>
            </a:r>
            <a:r>
              <a:rPr lang="en-US" altLang="en-US" dirty="0" err="1"/>
              <a:t>định</a:t>
            </a:r>
            <a:r>
              <a:rPr lang="en-US" altLang="en-US" dirty="0"/>
              <a:t> </a:t>
            </a:r>
            <a:r>
              <a:rPr lang="en-US" altLang="en-US" dirty="0" err="1"/>
              <a:t>nghĩa</a:t>
            </a:r>
            <a:r>
              <a:rPr lang="en-US" altLang="en-US" dirty="0"/>
              <a:t>:</a:t>
            </a:r>
          </a:p>
          <a:p>
            <a:pPr marL="0" indent="0">
              <a:buNone/>
            </a:pPr>
            <a:r>
              <a:rPr lang="en-US" altLang="en-US" dirty="0"/>
              <a:t>“</a:t>
            </a:r>
            <a:r>
              <a:rPr lang="en-US" altLang="en-US" dirty="0" err="1"/>
              <a:t>Kiến</a:t>
            </a:r>
            <a:r>
              <a:rPr lang="en-US" altLang="en-US" dirty="0"/>
              <a:t> </a:t>
            </a:r>
            <a:r>
              <a:rPr lang="en-US" altLang="en-US" dirty="0" err="1"/>
              <a:t>trúc</a:t>
            </a:r>
            <a:r>
              <a:rPr lang="en-US" altLang="en-US" dirty="0"/>
              <a:t> </a:t>
            </a:r>
            <a:r>
              <a:rPr lang="en-US" altLang="en-US" dirty="0" err="1"/>
              <a:t>hướng</a:t>
            </a:r>
            <a:r>
              <a:rPr lang="en-US" altLang="en-US" dirty="0"/>
              <a:t> </a:t>
            </a:r>
            <a:r>
              <a:rPr lang="en-US" altLang="en-US" dirty="0" err="1"/>
              <a:t>dịch</a:t>
            </a:r>
            <a:r>
              <a:rPr lang="en-US" altLang="en-US" dirty="0"/>
              <a:t> </a:t>
            </a:r>
            <a:r>
              <a:rPr lang="en-US" altLang="en-US" dirty="0" err="1"/>
              <a:t>vụ</a:t>
            </a:r>
            <a:r>
              <a:rPr lang="en-US" altLang="en-US" dirty="0"/>
              <a:t> </a:t>
            </a:r>
            <a:r>
              <a:rPr lang="en-US" altLang="en-US" dirty="0" err="1"/>
              <a:t>là</a:t>
            </a:r>
            <a:r>
              <a:rPr lang="en-US" altLang="en-US" dirty="0"/>
              <a:t> </a:t>
            </a:r>
            <a:r>
              <a:rPr lang="en-US" altLang="en-US" dirty="0" err="1"/>
              <a:t>một</a:t>
            </a:r>
            <a:r>
              <a:rPr lang="en-US" altLang="en-US" dirty="0"/>
              <a:t> </a:t>
            </a:r>
            <a:r>
              <a:rPr lang="en-US" altLang="en-US" dirty="0" err="1"/>
              <a:t>hướng</a:t>
            </a:r>
            <a:r>
              <a:rPr lang="en-US" altLang="en-US" dirty="0"/>
              <a:t> </a:t>
            </a:r>
            <a:r>
              <a:rPr lang="en-US" altLang="en-US" dirty="0" err="1"/>
              <a:t>tiếp</a:t>
            </a:r>
            <a:r>
              <a:rPr lang="en-US" altLang="en-US" dirty="0"/>
              <a:t> </a:t>
            </a:r>
            <a:r>
              <a:rPr lang="en-US" altLang="en-US" dirty="0" err="1"/>
              <a:t>cận</a:t>
            </a:r>
            <a:r>
              <a:rPr lang="en-US" altLang="en-US" dirty="0"/>
              <a:t> </a:t>
            </a:r>
            <a:r>
              <a:rPr lang="en-US" altLang="en-US" dirty="0" err="1"/>
              <a:t>cho</a:t>
            </a:r>
            <a:r>
              <a:rPr lang="en-US" altLang="en-US" dirty="0"/>
              <a:t> </a:t>
            </a:r>
            <a:r>
              <a:rPr lang="en-US" altLang="en-US" dirty="0" err="1"/>
              <a:t>việc</a:t>
            </a:r>
            <a:r>
              <a:rPr lang="en-US" altLang="en-US" dirty="0"/>
              <a:t> </a:t>
            </a:r>
            <a:r>
              <a:rPr lang="en-US" altLang="en-US" dirty="0" err="1"/>
              <a:t>xây</a:t>
            </a:r>
            <a:r>
              <a:rPr lang="en-US" altLang="en-US" dirty="0"/>
              <a:t> </a:t>
            </a:r>
            <a:r>
              <a:rPr lang="en-US" altLang="en-US" dirty="0" err="1"/>
              <a:t>dựng</a:t>
            </a:r>
            <a:r>
              <a:rPr lang="en-US" altLang="en-US" dirty="0"/>
              <a:t> </a:t>
            </a:r>
            <a:r>
              <a:rPr lang="en-US" altLang="en-US" dirty="0" err="1"/>
              <a:t>các</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phân</a:t>
            </a:r>
            <a:r>
              <a:rPr lang="en-US" altLang="en-US" dirty="0"/>
              <a:t> </a:t>
            </a:r>
            <a:r>
              <a:rPr lang="en-US" altLang="en-US" dirty="0" err="1"/>
              <a:t>tán</a:t>
            </a:r>
            <a:r>
              <a:rPr lang="en-US" altLang="en-US" dirty="0"/>
              <a:t> </a:t>
            </a:r>
            <a:r>
              <a:rPr lang="en-US" altLang="en-US" dirty="0" err="1"/>
              <a:t>bằng</a:t>
            </a:r>
            <a:r>
              <a:rPr lang="en-US" altLang="en-US" dirty="0"/>
              <a:t> </a:t>
            </a:r>
            <a:r>
              <a:rPr lang="en-US" altLang="en-US" dirty="0" err="1"/>
              <a:t>việc</a:t>
            </a:r>
            <a:r>
              <a:rPr lang="en-US" altLang="en-US" dirty="0"/>
              <a:t> </a:t>
            </a:r>
            <a:r>
              <a:rPr lang="en-US" altLang="en-US" dirty="0" err="1"/>
              <a:t>phân</a:t>
            </a:r>
            <a:r>
              <a:rPr lang="en-US" altLang="en-US" dirty="0"/>
              <a:t> </a:t>
            </a:r>
            <a:r>
              <a:rPr lang="en-US" altLang="en-US" dirty="0" err="1"/>
              <a:t>phối</a:t>
            </a:r>
            <a:r>
              <a:rPr lang="en-US" altLang="en-US" dirty="0"/>
              <a:t> </a:t>
            </a:r>
            <a:r>
              <a:rPr lang="en-US" altLang="en-US" dirty="0" err="1"/>
              <a:t>chức</a:t>
            </a:r>
            <a:r>
              <a:rPr lang="en-US" altLang="en-US" dirty="0"/>
              <a:t> </a:t>
            </a:r>
            <a:r>
              <a:rPr lang="en-US" altLang="en-US" dirty="0" err="1"/>
              <a:t>năng</a:t>
            </a:r>
            <a:r>
              <a:rPr lang="en-US" altLang="en-US" dirty="0"/>
              <a:t> </a:t>
            </a:r>
            <a:r>
              <a:rPr lang="en-US" altLang="en-US" dirty="0" err="1"/>
              <a:t>ứng</a:t>
            </a:r>
            <a:r>
              <a:rPr lang="en-US" altLang="en-US" dirty="0"/>
              <a:t> </a:t>
            </a:r>
            <a:r>
              <a:rPr lang="en-US" altLang="en-US" dirty="0" err="1"/>
              <a:t>dụng</a:t>
            </a:r>
            <a:r>
              <a:rPr lang="en-US" altLang="en-US" dirty="0"/>
              <a:t> </a:t>
            </a:r>
            <a:r>
              <a:rPr lang="en-US" altLang="en-US" dirty="0" err="1"/>
              <a:t>như</a:t>
            </a:r>
            <a:r>
              <a:rPr lang="en-US" altLang="en-US" dirty="0"/>
              <a:t> </a:t>
            </a:r>
            <a:r>
              <a:rPr lang="en-US" altLang="en-US" dirty="0" err="1"/>
              <a:t>là</a:t>
            </a:r>
            <a:r>
              <a:rPr lang="en-US" altLang="en-US" dirty="0"/>
              <a:t> </a:t>
            </a:r>
            <a:r>
              <a:rPr lang="en-US" altLang="en-US" dirty="0" err="1"/>
              <a:t>các</a:t>
            </a:r>
            <a:r>
              <a:rPr lang="en-US" altLang="en-US" dirty="0"/>
              <a:t> </a:t>
            </a:r>
            <a:r>
              <a:rPr lang="en-US" altLang="en-US" dirty="0" err="1"/>
              <a:t>dịch</a:t>
            </a:r>
            <a:r>
              <a:rPr lang="en-US" altLang="en-US" dirty="0"/>
              <a:t> </a:t>
            </a:r>
            <a:r>
              <a:rPr lang="en-US" altLang="en-US" dirty="0" err="1"/>
              <a:t>vụ</a:t>
            </a:r>
            <a:r>
              <a:rPr lang="en-US" altLang="en-US" dirty="0"/>
              <a:t> </a:t>
            </a:r>
            <a:r>
              <a:rPr lang="en-US" altLang="en-US" dirty="0" err="1"/>
              <a:t>đến</a:t>
            </a:r>
            <a:r>
              <a:rPr lang="en-US" altLang="en-US" dirty="0"/>
              <a:t> </a:t>
            </a:r>
            <a:r>
              <a:rPr lang="en-US" altLang="en-US" dirty="0" err="1"/>
              <a:t>các</a:t>
            </a:r>
            <a:r>
              <a:rPr lang="en-US" altLang="en-US" dirty="0"/>
              <a:t> </a:t>
            </a:r>
            <a:r>
              <a:rPr lang="en-US" altLang="en-US" dirty="0" err="1"/>
              <a:t>ứng</a:t>
            </a:r>
            <a:r>
              <a:rPr lang="en-US" altLang="en-US" dirty="0"/>
              <a:t> </a:t>
            </a:r>
            <a:r>
              <a:rPr lang="en-US" altLang="en-US" dirty="0" err="1"/>
              <a:t>dụng</a:t>
            </a:r>
            <a:r>
              <a:rPr lang="en-US" altLang="en-US" dirty="0"/>
              <a:t> </a:t>
            </a:r>
            <a:r>
              <a:rPr lang="en-US" altLang="en-US" dirty="0" err="1"/>
              <a:t>nguời</a:t>
            </a:r>
            <a:r>
              <a:rPr lang="en-US" altLang="en-US" dirty="0"/>
              <a:t> </a:t>
            </a:r>
            <a:r>
              <a:rPr lang="en-US" altLang="en-US" dirty="0" err="1"/>
              <a:t>dùng</a:t>
            </a:r>
            <a:r>
              <a:rPr lang="en-US" altLang="en-US" dirty="0"/>
              <a:t> </a:t>
            </a:r>
            <a:r>
              <a:rPr lang="en-US" altLang="en-US" dirty="0" err="1"/>
              <a:t>cuối</a:t>
            </a:r>
            <a:r>
              <a:rPr lang="en-US" altLang="en-US" dirty="0"/>
              <a:t> </a:t>
            </a:r>
            <a:r>
              <a:rPr lang="en-US" altLang="en-US" dirty="0" err="1"/>
              <a:t>và</a:t>
            </a:r>
            <a:r>
              <a:rPr lang="en-US" altLang="en-US" dirty="0"/>
              <a:t>  </a:t>
            </a:r>
            <a:r>
              <a:rPr lang="en-US" altLang="en-US" dirty="0" err="1"/>
              <a:t>được</a:t>
            </a:r>
            <a:r>
              <a:rPr lang="en-US" altLang="en-US" dirty="0"/>
              <a:t> </a:t>
            </a:r>
            <a:r>
              <a:rPr lang="en-US" altLang="en-US" dirty="0" err="1"/>
              <a:t>sử</a:t>
            </a:r>
            <a:r>
              <a:rPr lang="en-US" altLang="en-US" dirty="0"/>
              <a:t> </a:t>
            </a:r>
            <a:r>
              <a:rPr lang="en-US" altLang="en-US" dirty="0" err="1"/>
              <a:t>dụng</a:t>
            </a:r>
            <a:r>
              <a:rPr lang="en-US" altLang="en-US" dirty="0"/>
              <a:t> </a:t>
            </a:r>
            <a:r>
              <a:rPr lang="en-US" altLang="en-US" dirty="0" err="1"/>
              <a:t>cho</a:t>
            </a:r>
            <a:r>
              <a:rPr lang="en-US" altLang="en-US" dirty="0"/>
              <a:t> </a:t>
            </a:r>
            <a:r>
              <a:rPr lang="en-US" altLang="en-US" dirty="0" err="1"/>
              <a:t>việc</a:t>
            </a:r>
            <a:r>
              <a:rPr lang="en-US" altLang="en-US" dirty="0"/>
              <a:t> </a:t>
            </a:r>
            <a:r>
              <a:rPr lang="en-US" altLang="en-US" dirty="0" err="1"/>
              <a:t>xây</a:t>
            </a:r>
            <a:r>
              <a:rPr lang="en-US" altLang="en-US" dirty="0"/>
              <a:t> </a:t>
            </a:r>
            <a:r>
              <a:rPr lang="en-US" altLang="en-US" dirty="0" err="1"/>
              <a:t>dựng</a:t>
            </a:r>
            <a:r>
              <a:rPr lang="en-US" altLang="en-US" dirty="0"/>
              <a:t> </a:t>
            </a:r>
            <a:r>
              <a:rPr lang="en-US" altLang="en-US" dirty="0" err="1"/>
              <a:t>các</a:t>
            </a:r>
            <a:r>
              <a:rPr lang="en-US" altLang="en-US" dirty="0"/>
              <a:t> </a:t>
            </a:r>
            <a:r>
              <a:rPr lang="en-US" altLang="en-US" dirty="0" err="1"/>
              <a:t>dịch</a:t>
            </a:r>
            <a:r>
              <a:rPr lang="en-US" altLang="en-US" dirty="0"/>
              <a:t> </a:t>
            </a:r>
            <a:r>
              <a:rPr lang="en-US" altLang="en-US" dirty="0" err="1"/>
              <a:t>vụ</a:t>
            </a:r>
            <a:r>
              <a:rPr lang="en-US" altLang="en-US" dirty="0"/>
              <a:t> </a:t>
            </a:r>
            <a:r>
              <a:rPr lang="en-US" altLang="en-US" dirty="0" err="1"/>
              <a:t>khác</a:t>
            </a:r>
            <a:r>
              <a:rPr lang="en-US" altLang="en-US" dirty="0"/>
              <a:t>”</a:t>
            </a:r>
          </a:p>
        </p:txBody>
      </p:sp>
      <p:grpSp>
        <p:nvGrpSpPr>
          <p:cNvPr id="435228" name="Group 28"/>
          <p:cNvGrpSpPr>
            <a:grpSpLocks/>
          </p:cNvGrpSpPr>
          <p:nvPr/>
        </p:nvGrpSpPr>
        <p:grpSpPr bwMode="auto">
          <a:xfrm>
            <a:off x="6443663" y="1184275"/>
            <a:ext cx="1600200" cy="1177925"/>
            <a:chOff x="4059" y="746"/>
            <a:chExt cx="1008" cy="742"/>
          </a:xfrm>
        </p:grpSpPr>
        <p:pic>
          <p:nvPicPr>
            <p:cNvPr id="435223" name="Rectangle 10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4296" y="746"/>
              <a:ext cx="68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224" name="Rectangle 10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059" y="890"/>
              <a:ext cx="715"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225" name="Rectangle 10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658" y="928"/>
              <a:ext cx="409"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Slide Number Placeholder 3"/>
          <p:cNvSpPr>
            <a:spLocks noGrp="1"/>
          </p:cNvSpPr>
          <p:nvPr>
            <p:ph type="sldNum" sz="quarter" idx="12"/>
          </p:nvPr>
        </p:nvSpPr>
        <p:spPr/>
        <p:txBody>
          <a:bodyPr/>
          <a:lstStyle/>
          <a:p>
            <a:fld id="{AFAC82AD-8CFC-4AB9-AD4D-B4038A0EFAC2}" type="slidenum">
              <a:rPr lang="en-US" altLang="en-US" smtClean="0">
                <a:solidFill>
                  <a:prstClr val="black"/>
                </a:solidFill>
              </a:rPr>
              <a:pPr/>
              <a:t>5</a:t>
            </a:fld>
            <a:endParaRPr lang="en-US" altLang="en-US">
              <a:solidFill>
                <a:prstClr val="black"/>
              </a:solidFill>
            </a:endParaRPr>
          </a:p>
        </p:txBody>
      </p:sp>
    </p:spTree>
  </p:cSld>
  <p:clrMapOvr>
    <a:masterClrMapping/>
  </p:clrMapOvr>
  <p:transition advTm="11891"/>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435228"/>
                                        </p:tgtEl>
                                        <p:attrNameLst>
                                          <p:attrName>style.visibility</p:attrName>
                                        </p:attrNameLst>
                                      </p:cBhvr>
                                      <p:to>
                                        <p:strVal val="visible"/>
                                      </p:to>
                                    </p:set>
                                    <p:anim calcmode="lin" valueType="num">
                                      <p:cBhvr additive="base">
                                        <p:cTn id="7" dur="500" fill="hold"/>
                                        <p:tgtEl>
                                          <p:spTgt spid="435228"/>
                                        </p:tgtEl>
                                        <p:attrNameLst>
                                          <p:attrName>ppt_x</p:attrName>
                                        </p:attrNameLst>
                                      </p:cBhvr>
                                      <p:tavLst>
                                        <p:tav tm="0">
                                          <p:val>
                                            <p:strVal val="#ppt_x"/>
                                          </p:val>
                                        </p:tav>
                                        <p:tav tm="100000">
                                          <p:val>
                                            <p:strVal val="#ppt_x"/>
                                          </p:val>
                                        </p:tav>
                                      </p:tavLst>
                                    </p:anim>
                                    <p:anim calcmode="lin" valueType="num">
                                      <p:cBhvr additive="base">
                                        <p:cTn id="8" dur="500" fill="hold"/>
                                        <p:tgtEl>
                                          <p:spTgt spid="435228"/>
                                        </p:tgtEl>
                                        <p:attrNameLst>
                                          <p:attrName>ppt_y</p:attrName>
                                        </p:attrNameLst>
                                      </p:cBhvr>
                                      <p:tavLst>
                                        <p:tav tm="0">
                                          <p:val>
                                            <p:strVal val="1+#ppt_h/2"/>
                                          </p:val>
                                        </p:tav>
                                        <p:tav tm="100000">
                                          <p:val>
                                            <p:strVal val="#ppt_y"/>
                                          </p:val>
                                        </p:tav>
                                      </p:tavLst>
                                    </p:anim>
                                  </p:childTnLst>
                                </p:cTn>
                              </p:par>
                              <p:par>
                                <p:cTn id="9" presetID="39" presetClass="entr" presetSubtype="0" accel="100000" fill="hold" grpId="0" nodeType="withEffect">
                                  <p:stCondLst>
                                    <p:cond delay="0"/>
                                  </p:stCondLst>
                                  <p:childTnLst>
                                    <p:set>
                                      <p:cBhvr>
                                        <p:cTn id="10" dur="1" fill="hold">
                                          <p:stCondLst>
                                            <p:cond delay="0"/>
                                          </p:stCondLst>
                                        </p:cTn>
                                        <p:tgtEl>
                                          <p:spTgt spid="435203">
                                            <p:txEl>
                                              <p:pRg st="3" end="3"/>
                                            </p:txEl>
                                          </p:spTgt>
                                        </p:tgtEl>
                                        <p:attrNameLst>
                                          <p:attrName>style.visibility</p:attrName>
                                        </p:attrNameLst>
                                      </p:cBhvr>
                                      <p:to>
                                        <p:strVal val="visible"/>
                                      </p:to>
                                    </p:set>
                                    <p:anim calcmode="lin" valueType="num">
                                      <p:cBhvr>
                                        <p:cTn id="11" dur="500" fill="hold"/>
                                        <p:tgtEl>
                                          <p:spTgt spid="435203">
                                            <p:txEl>
                                              <p:pRg st="3" end="3"/>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435203">
                                            <p:txEl>
                                              <p:pRg st="3" end="3"/>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435203">
                                            <p:txEl>
                                              <p:pRg st="3" end="3"/>
                                            </p:txEl>
                                          </p:spTgt>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43520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9" presetClass="entr" presetSubtype="0" accel="100000" fill="hold" grpId="0" nodeType="clickEffect">
                                  <p:stCondLst>
                                    <p:cond delay="0"/>
                                  </p:stCondLst>
                                  <p:childTnLst>
                                    <p:set>
                                      <p:cBhvr>
                                        <p:cTn id="18" dur="1" fill="hold">
                                          <p:stCondLst>
                                            <p:cond delay="0"/>
                                          </p:stCondLst>
                                        </p:cTn>
                                        <p:tgtEl>
                                          <p:spTgt spid="435203">
                                            <p:txEl>
                                              <p:pRg st="4" end="4"/>
                                            </p:txEl>
                                          </p:spTgt>
                                        </p:tgtEl>
                                        <p:attrNameLst>
                                          <p:attrName>style.visibility</p:attrName>
                                        </p:attrNameLst>
                                      </p:cBhvr>
                                      <p:to>
                                        <p:strVal val="visible"/>
                                      </p:to>
                                    </p:set>
                                    <p:anim calcmode="lin" valueType="num">
                                      <p:cBhvr>
                                        <p:cTn id="19" dur="500" fill="hold"/>
                                        <p:tgtEl>
                                          <p:spTgt spid="435203">
                                            <p:txEl>
                                              <p:pRg st="4" end="4"/>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0" dur="500" fill="hold"/>
                                        <p:tgtEl>
                                          <p:spTgt spid="435203">
                                            <p:txEl>
                                              <p:pRg st="4" end="4"/>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1" dur="500" fill="hold"/>
                                        <p:tgtEl>
                                          <p:spTgt spid="435203">
                                            <p:txEl>
                                              <p:pRg st="4" end="4"/>
                                            </p:txEl>
                                          </p:spTgt>
                                        </p:tgtEl>
                                        <p:attrNameLst>
                                          <p:attrName>ppt_x</p:attrName>
                                        </p:attrNameLst>
                                      </p:cBhvr>
                                      <p:tavLst>
                                        <p:tav tm="0">
                                          <p:val>
                                            <p:strVal val="#ppt_x-.3"/>
                                          </p:val>
                                        </p:tav>
                                        <p:tav tm="50000">
                                          <p:val>
                                            <p:strVal val="#ppt_x"/>
                                          </p:val>
                                        </p:tav>
                                        <p:tav tm="100000">
                                          <p:val>
                                            <p:strVal val="#ppt_x"/>
                                          </p:val>
                                        </p:tav>
                                      </p:tavLst>
                                    </p:anim>
                                    <p:anim calcmode="lin" valueType="num">
                                      <p:cBhvr>
                                        <p:cTn id="22" dur="500" fill="hold"/>
                                        <p:tgtEl>
                                          <p:spTgt spid="43520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8937" name="Group 121"/>
          <p:cNvGrpSpPr>
            <a:grpSpLocks/>
          </p:cNvGrpSpPr>
          <p:nvPr/>
        </p:nvGrpSpPr>
        <p:grpSpPr bwMode="auto">
          <a:xfrm>
            <a:off x="2555875" y="4797425"/>
            <a:ext cx="3024188" cy="863600"/>
            <a:chOff x="1610" y="3022"/>
            <a:chExt cx="1905" cy="544"/>
          </a:xfrm>
        </p:grpSpPr>
        <p:grpSp>
          <p:nvGrpSpPr>
            <p:cNvPr id="418917" name="Group 101"/>
            <p:cNvGrpSpPr>
              <a:grpSpLocks/>
            </p:cNvGrpSpPr>
            <p:nvPr/>
          </p:nvGrpSpPr>
          <p:grpSpPr bwMode="auto">
            <a:xfrm>
              <a:off x="1610" y="3022"/>
              <a:ext cx="1905" cy="227"/>
              <a:chOff x="1474" y="3022"/>
              <a:chExt cx="2132" cy="227"/>
            </a:xfrm>
          </p:grpSpPr>
          <p:sp>
            <p:nvSpPr>
              <p:cNvPr id="418905" name="AutoShape 89"/>
              <p:cNvSpPr>
                <a:spLocks noChangeArrowheads="1"/>
              </p:cNvSpPr>
              <p:nvPr/>
            </p:nvSpPr>
            <p:spPr bwMode="auto">
              <a:xfrm>
                <a:off x="1474" y="3022"/>
                <a:ext cx="2132" cy="227"/>
              </a:xfrm>
              <a:prstGeom prst="leftRightArrow">
                <a:avLst>
                  <a:gd name="adj1" fmla="val 50000"/>
                  <a:gd name="adj2" fmla="val 187841"/>
                </a:avLst>
              </a:prstGeom>
              <a:gradFill rotWithShape="1">
                <a:gsLst>
                  <a:gs pos="0">
                    <a:srgbClr val="B9C1FD"/>
                  </a:gs>
                  <a:gs pos="50000">
                    <a:srgbClr val="B9C1FD">
                      <a:gamma/>
                      <a:shade val="46275"/>
                      <a:invGamma/>
                    </a:srgbClr>
                  </a:gs>
                  <a:gs pos="100000">
                    <a:srgbClr val="B9C1FD"/>
                  </a:gs>
                </a:gsLst>
                <a:lin ang="2700000" scaled="1"/>
              </a:gradFill>
              <a:ln w="9525" algn="ctr">
                <a:solidFill>
                  <a:srgbClr val="66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0066FF"/>
                  </a:solidFill>
                </a:endParaRPr>
              </a:p>
            </p:txBody>
          </p:sp>
          <p:sp>
            <p:nvSpPr>
              <p:cNvPr id="418907" name="Text Box 91"/>
              <p:cNvSpPr txBox="1">
                <a:spLocks noChangeArrowheads="1"/>
              </p:cNvSpPr>
              <p:nvPr/>
            </p:nvSpPr>
            <p:spPr bwMode="auto">
              <a:xfrm>
                <a:off x="1700" y="3049"/>
                <a:ext cx="1709" cy="192"/>
              </a:xfrm>
              <a:prstGeom prst="rect">
                <a:avLst/>
              </a:prstGeom>
              <a:noFill/>
              <a:ln>
                <a:noFill/>
              </a:ln>
              <a:effectLst/>
              <a:extLst>
                <a:ext uri="{909E8E84-426E-40DD-AFC4-6F175D3DCCD1}">
                  <a14:hiddenFill xmlns:a14="http://schemas.microsoft.com/office/drawing/2010/main">
                    <a:gradFill rotWithShape="1">
                      <a:gsLst>
                        <a:gs pos="0">
                          <a:srgbClr val="FF00FF"/>
                        </a:gs>
                        <a:gs pos="50000">
                          <a:srgbClr val="FF00FF">
                            <a:gamma/>
                            <a:shade val="46275"/>
                            <a:invGamma/>
                          </a:srgbClr>
                        </a:gs>
                        <a:gs pos="100000">
                          <a:srgbClr val="FF00FF"/>
                        </a:gs>
                      </a:gsLst>
                      <a:lin ang="18900000" scaled="1"/>
                    </a:gra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latin typeface="Arial" panose="020B0604020202020204" pitchFamily="34" charset="0"/>
                  </a:rPr>
                  <a:t>Nối kết  và gọi thực hiện</a:t>
                </a:r>
              </a:p>
            </p:txBody>
          </p:sp>
        </p:grpSp>
        <p:grpSp>
          <p:nvGrpSpPr>
            <p:cNvPr id="418929" name="Group 113"/>
            <p:cNvGrpSpPr>
              <a:grpSpLocks/>
            </p:cNvGrpSpPr>
            <p:nvPr/>
          </p:nvGrpSpPr>
          <p:grpSpPr bwMode="auto">
            <a:xfrm>
              <a:off x="2426" y="3339"/>
              <a:ext cx="229" cy="227"/>
              <a:chOff x="3742" y="1706"/>
              <a:chExt cx="229" cy="227"/>
            </a:xfrm>
          </p:grpSpPr>
          <p:sp>
            <p:nvSpPr>
              <p:cNvPr id="418930" name="Oval 114"/>
              <p:cNvSpPr>
                <a:spLocks noChangeArrowheads="1"/>
              </p:cNvSpPr>
              <p:nvPr/>
            </p:nvSpPr>
            <p:spPr bwMode="auto">
              <a:xfrm>
                <a:off x="3742" y="1706"/>
                <a:ext cx="227" cy="227"/>
              </a:xfrm>
              <a:prstGeom prst="ellipse">
                <a:avLst/>
              </a:prstGeom>
              <a:gradFill rotWithShape="1">
                <a:gsLst>
                  <a:gs pos="0">
                    <a:srgbClr val="CCCC00">
                      <a:gamma/>
                      <a:shade val="46275"/>
                      <a:invGamma/>
                    </a:srgbClr>
                  </a:gs>
                  <a:gs pos="50000">
                    <a:srgbClr val="CCCC00"/>
                  </a:gs>
                  <a:gs pos="100000">
                    <a:srgbClr val="CCCC00">
                      <a:gamma/>
                      <a:shade val="46275"/>
                      <a:invGamma/>
                    </a:srgbClr>
                  </a:gs>
                </a:gsLst>
                <a:lin ang="5400000" scaled="1"/>
              </a:gradFill>
              <a:ln>
                <a:noFill/>
              </a:ln>
              <a:effectLst/>
              <a:extLst>
                <a:ext uri="{91240B29-F687-4F45-9708-019B960494DF}">
                  <a14:hiddenLine xmlns:a14="http://schemas.microsoft.com/office/drawing/2010/main" w="9525" algn="ctr">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931" name="Text Box 115"/>
              <p:cNvSpPr txBox="1">
                <a:spLocks noChangeArrowheads="1"/>
              </p:cNvSpPr>
              <p:nvPr/>
            </p:nvSpPr>
            <p:spPr bwMode="auto">
              <a:xfrm flipH="1">
                <a:off x="3744" y="1706"/>
                <a:ext cx="227" cy="212"/>
              </a:xfrm>
              <a:prstGeom prst="rect">
                <a:avLst/>
              </a:prstGeom>
              <a:noFill/>
              <a:ln>
                <a:noFill/>
              </a:ln>
              <a:effectLst/>
              <a:extLst>
                <a:ext uri="{909E8E84-426E-40DD-AFC4-6F175D3DCCD1}">
                  <a14:hiddenFill xmlns:a14="http://schemas.microsoft.com/office/drawing/2010/main">
                    <a:gradFill rotWithShape="1">
                      <a:gsLst>
                        <a:gs pos="0">
                          <a:srgbClr val="FF00FF"/>
                        </a:gs>
                        <a:gs pos="50000">
                          <a:srgbClr val="FF00FF">
                            <a:gamma/>
                            <a:shade val="46275"/>
                            <a:invGamma/>
                          </a:srgbClr>
                        </a:gs>
                        <a:gs pos="100000">
                          <a:srgbClr val="FF00FF"/>
                        </a:gs>
                      </a:gsLst>
                      <a:lin ang="18900000" scaled="1"/>
                    </a:gra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solidFill>
                      <a:srgbClr val="FF0066"/>
                    </a:solidFill>
                    <a:latin typeface="Arial" panose="020B0604020202020204" pitchFamily="34" charset="0"/>
                  </a:rPr>
                  <a:t>3</a:t>
                </a:r>
              </a:p>
            </p:txBody>
          </p:sp>
        </p:grpSp>
      </p:grpSp>
      <p:grpSp>
        <p:nvGrpSpPr>
          <p:cNvPr id="418936" name="Group 120"/>
          <p:cNvGrpSpPr>
            <a:grpSpLocks/>
          </p:cNvGrpSpPr>
          <p:nvPr/>
        </p:nvGrpSpPr>
        <p:grpSpPr bwMode="auto">
          <a:xfrm>
            <a:off x="2051050" y="2349500"/>
            <a:ext cx="873125" cy="2016125"/>
            <a:chOff x="1292" y="1480"/>
            <a:chExt cx="550" cy="1270"/>
          </a:xfrm>
        </p:grpSpPr>
        <p:grpSp>
          <p:nvGrpSpPr>
            <p:cNvPr id="418915" name="Group 99"/>
            <p:cNvGrpSpPr>
              <a:grpSpLocks/>
            </p:cNvGrpSpPr>
            <p:nvPr/>
          </p:nvGrpSpPr>
          <p:grpSpPr bwMode="auto">
            <a:xfrm rot="267255">
              <a:off x="1607" y="1480"/>
              <a:ext cx="235" cy="1270"/>
              <a:chOff x="1335" y="1311"/>
              <a:chExt cx="235" cy="1439"/>
            </a:xfrm>
          </p:grpSpPr>
          <p:sp>
            <p:nvSpPr>
              <p:cNvPr id="418913" name="AutoShape 97"/>
              <p:cNvSpPr>
                <a:spLocks noChangeArrowheads="1"/>
              </p:cNvSpPr>
              <p:nvPr/>
            </p:nvSpPr>
            <p:spPr bwMode="auto">
              <a:xfrm rot="-3153919">
                <a:off x="735" y="1915"/>
                <a:ext cx="1439" cy="231"/>
              </a:xfrm>
              <a:prstGeom prst="leftRightArrow">
                <a:avLst>
                  <a:gd name="adj1" fmla="val 50000"/>
                  <a:gd name="adj2" fmla="val 124589"/>
                </a:avLst>
              </a:prstGeom>
              <a:gradFill rotWithShape="1">
                <a:gsLst>
                  <a:gs pos="0">
                    <a:srgbClr val="B9C1FD"/>
                  </a:gs>
                  <a:gs pos="50000">
                    <a:srgbClr val="B9C1FD">
                      <a:gamma/>
                      <a:shade val="46275"/>
                      <a:invGamma/>
                    </a:srgbClr>
                  </a:gs>
                  <a:gs pos="100000">
                    <a:srgbClr val="B9C1FD"/>
                  </a:gs>
                </a:gsLst>
                <a:lin ang="2700000" scaled="1"/>
              </a:gradFill>
              <a:ln w="9525" algn="ctr">
                <a:solidFill>
                  <a:srgbClr val="66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ltLang="en-US">
                  <a:solidFill>
                    <a:srgbClr val="0066FF"/>
                  </a:solidFill>
                </a:endParaRPr>
              </a:p>
            </p:txBody>
          </p:sp>
          <p:sp>
            <p:nvSpPr>
              <p:cNvPr id="418914" name="Text Box 98"/>
              <p:cNvSpPr txBox="1">
                <a:spLocks noChangeArrowheads="1"/>
              </p:cNvSpPr>
              <p:nvPr/>
            </p:nvSpPr>
            <p:spPr bwMode="auto">
              <a:xfrm rot="-3153919">
                <a:off x="994" y="1999"/>
                <a:ext cx="874" cy="192"/>
              </a:xfrm>
              <a:prstGeom prst="rect">
                <a:avLst/>
              </a:prstGeom>
              <a:noFill/>
              <a:ln>
                <a:noFill/>
              </a:ln>
              <a:effectLst/>
              <a:extLst>
                <a:ext uri="{909E8E84-426E-40DD-AFC4-6F175D3DCCD1}">
                  <a14:hiddenFill xmlns:a14="http://schemas.microsoft.com/office/drawing/2010/main">
                    <a:gradFill rotWithShape="1">
                      <a:gsLst>
                        <a:gs pos="0">
                          <a:srgbClr val="FF00FF"/>
                        </a:gs>
                        <a:gs pos="50000">
                          <a:srgbClr val="FF00FF">
                            <a:gamma/>
                            <a:shade val="46275"/>
                            <a:invGamma/>
                          </a:srgbClr>
                        </a:gs>
                        <a:gs pos="100000">
                          <a:srgbClr val="FF00FF"/>
                        </a:gs>
                      </a:gsLst>
                      <a:lin ang="18900000" scaled="1"/>
                    </a:gra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latin typeface="Arial" panose="020B0604020202020204" pitchFamily="34" charset="0"/>
                  </a:rPr>
                  <a:t>Tìm kiếm</a:t>
                </a:r>
              </a:p>
            </p:txBody>
          </p:sp>
        </p:grpSp>
        <p:grpSp>
          <p:nvGrpSpPr>
            <p:cNvPr id="418932" name="Group 116"/>
            <p:cNvGrpSpPr>
              <a:grpSpLocks/>
            </p:cNvGrpSpPr>
            <p:nvPr/>
          </p:nvGrpSpPr>
          <p:grpSpPr bwMode="auto">
            <a:xfrm>
              <a:off x="1292" y="1797"/>
              <a:ext cx="229" cy="227"/>
              <a:chOff x="3742" y="1706"/>
              <a:chExt cx="229" cy="227"/>
            </a:xfrm>
          </p:grpSpPr>
          <p:sp>
            <p:nvSpPr>
              <p:cNvPr id="418933" name="Oval 117"/>
              <p:cNvSpPr>
                <a:spLocks noChangeArrowheads="1"/>
              </p:cNvSpPr>
              <p:nvPr/>
            </p:nvSpPr>
            <p:spPr bwMode="auto">
              <a:xfrm>
                <a:off x="3742" y="1706"/>
                <a:ext cx="227" cy="227"/>
              </a:xfrm>
              <a:prstGeom prst="ellipse">
                <a:avLst/>
              </a:prstGeom>
              <a:gradFill rotWithShape="1">
                <a:gsLst>
                  <a:gs pos="0">
                    <a:srgbClr val="CCCC00">
                      <a:gamma/>
                      <a:shade val="46275"/>
                      <a:invGamma/>
                    </a:srgbClr>
                  </a:gs>
                  <a:gs pos="50000">
                    <a:srgbClr val="CCCC00"/>
                  </a:gs>
                  <a:gs pos="100000">
                    <a:srgbClr val="CCCC00">
                      <a:gamma/>
                      <a:shade val="46275"/>
                      <a:invGamma/>
                    </a:srgbClr>
                  </a:gs>
                </a:gsLst>
                <a:lin ang="5400000" scaled="1"/>
              </a:gradFill>
              <a:ln>
                <a:noFill/>
              </a:ln>
              <a:effectLst/>
              <a:extLst>
                <a:ext uri="{91240B29-F687-4F45-9708-019B960494DF}">
                  <a14:hiddenLine xmlns:a14="http://schemas.microsoft.com/office/drawing/2010/main" w="9525" algn="ctr">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934" name="Text Box 118"/>
              <p:cNvSpPr txBox="1">
                <a:spLocks noChangeArrowheads="1"/>
              </p:cNvSpPr>
              <p:nvPr/>
            </p:nvSpPr>
            <p:spPr bwMode="auto">
              <a:xfrm flipH="1">
                <a:off x="3744" y="1706"/>
                <a:ext cx="227" cy="212"/>
              </a:xfrm>
              <a:prstGeom prst="rect">
                <a:avLst/>
              </a:prstGeom>
              <a:noFill/>
              <a:ln>
                <a:noFill/>
              </a:ln>
              <a:effectLst/>
              <a:extLst>
                <a:ext uri="{909E8E84-426E-40DD-AFC4-6F175D3DCCD1}">
                  <a14:hiddenFill xmlns:a14="http://schemas.microsoft.com/office/drawing/2010/main">
                    <a:gradFill rotWithShape="1">
                      <a:gsLst>
                        <a:gs pos="0">
                          <a:srgbClr val="FF00FF"/>
                        </a:gs>
                        <a:gs pos="50000">
                          <a:srgbClr val="FF00FF">
                            <a:gamma/>
                            <a:shade val="46275"/>
                            <a:invGamma/>
                          </a:srgbClr>
                        </a:gs>
                        <a:gs pos="100000">
                          <a:srgbClr val="FF00FF"/>
                        </a:gs>
                      </a:gsLst>
                      <a:lin ang="18900000" scaled="1"/>
                    </a:gra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solidFill>
                      <a:srgbClr val="FF0066"/>
                    </a:solidFill>
                    <a:latin typeface="Arial" panose="020B0604020202020204" pitchFamily="34" charset="0"/>
                  </a:rPr>
                  <a:t>2</a:t>
                </a:r>
              </a:p>
            </p:txBody>
          </p:sp>
        </p:grpSp>
      </p:grpSp>
      <p:grpSp>
        <p:nvGrpSpPr>
          <p:cNvPr id="418935" name="Group 119"/>
          <p:cNvGrpSpPr>
            <a:grpSpLocks/>
          </p:cNvGrpSpPr>
          <p:nvPr/>
        </p:nvGrpSpPr>
        <p:grpSpPr bwMode="auto">
          <a:xfrm>
            <a:off x="4643438" y="2708275"/>
            <a:ext cx="2016125" cy="730250"/>
            <a:chOff x="2925" y="1706"/>
            <a:chExt cx="1270" cy="460"/>
          </a:xfrm>
        </p:grpSpPr>
        <p:grpSp>
          <p:nvGrpSpPr>
            <p:cNvPr id="418916" name="Group 100"/>
            <p:cNvGrpSpPr>
              <a:grpSpLocks/>
            </p:cNvGrpSpPr>
            <p:nvPr/>
          </p:nvGrpSpPr>
          <p:grpSpPr bwMode="auto">
            <a:xfrm>
              <a:off x="2925" y="1933"/>
              <a:ext cx="1270" cy="233"/>
              <a:chOff x="2835" y="1933"/>
              <a:chExt cx="1497" cy="233"/>
            </a:xfrm>
          </p:grpSpPr>
          <p:sp>
            <p:nvSpPr>
              <p:cNvPr id="418909" name="AutoShape 93"/>
              <p:cNvSpPr>
                <a:spLocks noChangeArrowheads="1"/>
              </p:cNvSpPr>
              <p:nvPr/>
            </p:nvSpPr>
            <p:spPr bwMode="auto">
              <a:xfrm rot="34775614">
                <a:off x="2835" y="1933"/>
                <a:ext cx="1497" cy="226"/>
              </a:xfrm>
              <a:prstGeom prst="rightArrow">
                <a:avLst>
                  <a:gd name="adj1" fmla="val 50000"/>
                  <a:gd name="adj2" fmla="val 165597"/>
                </a:avLst>
              </a:prstGeom>
              <a:gradFill rotWithShape="1">
                <a:gsLst>
                  <a:gs pos="0">
                    <a:srgbClr val="99CCFF"/>
                  </a:gs>
                  <a:gs pos="50000">
                    <a:srgbClr val="99CCFF">
                      <a:gamma/>
                      <a:shade val="46275"/>
                      <a:invGamma/>
                    </a:srgbClr>
                  </a:gs>
                  <a:gs pos="100000">
                    <a:srgbClr val="99CCFF"/>
                  </a:gs>
                </a:gsLst>
                <a:lin ang="2700000" scaled="1"/>
              </a:gradFill>
              <a:ln w="9525" algn="ctr">
                <a:solidFill>
                  <a:srgbClr val="66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910" name="Text Box 94"/>
              <p:cNvSpPr txBox="1">
                <a:spLocks noChangeArrowheads="1"/>
              </p:cNvSpPr>
              <p:nvPr/>
            </p:nvSpPr>
            <p:spPr bwMode="auto">
              <a:xfrm rot="2405784">
                <a:off x="3137" y="1974"/>
                <a:ext cx="906" cy="192"/>
              </a:xfrm>
              <a:prstGeom prst="rect">
                <a:avLst/>
              </a:prstGeom>
              <a:noFill/>
              <a:ln>
                <a:noFill/>
              </a:ln>
              <a:effectLst/>
              <a:extLst>
                <a:ext uri="{909E8E84-426E-40DD-AFC4-6F175D3DCCD1}">
                  <a14:hiddenFill xmlns:a14="http://schemas.microsoft.com/office/drawing/2010/main">
                    <a:gradFill rotWithShape="1">
                      <a:gsLst>
                        <a:gs pos="0">
                          <a:srgbClr val="FF00FF"/>
                        </a:gs>
                        <a:gs pos="50000">
                          <a:srgbClr val="FF00FF">
                            <a:gamma/>
                            <a:shade val="46275"/>
                            <a:invGamma/>
                          </a:srgbClr>
                        </a:gs>
                        <a:gs pos="100000">
                          <a:srgbClr val="FF00FF"/>
                        </a:gs>
                      </a:gsLst>
                      <a:lin ang="18900000" scaled="1"/>
                    </a:gra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latin typeface="Arial" panose="020B0604020202020204" pitchFamily="34" charset="0"/>
                  </a:rPr>
                  <a:t>Đăng ký</a:t>
                </a:r>
                <a:endParaRPr lang="en-US" altLang="en-US" sz="1800" b="1">
                  <a:latin typeface="Arial" panose="020B0604020202020204" pitchFamily="34" charset="0"/>
                </a:endParaRPr>
              </a:p>
            </p:txBody>
          </p:sp>
        </p:grpSp>
        <p:grpSp>
          <p:nvGrpSpPr>
            <p:cNvPr id="418920" name="Group 104"/>
            <p:cNvGrpSpPr>
              <a:grpSpLocks/>
            </p:cNvGrpSpPr>
            <p:nvPr/>
          </p:nvGrpSpPr>
          <p:grpSpPr bwMode="auto">
            <a:xfrm>
              <a:off x="3742" y="1706"/>
              <a:ext cx="229" cy="227"/>
              <a:chOff x="3742" y="1706"/>
              <a:chExt cx="229" cy="227"/>
            </a:xfrm>
          </p:grpSpPr>
          <p:sp>
            <p:nvSpPr>
              <p:cNvPr id="418918" name="Oval 102"/>
              <p:cNvSpPr>
                <a:spLocks noChangeArrowheads="1"/>
              </p:cNvSpPr>
              <p:nvPr/>
            </p:nvSpPr>
            <p:spPr bwMode="auto">
              <a:xfrm>
                <a:off x="3742" y="1706"/>
                <a:ext cx="227" cy="227"/>
              </a:xfrm>
              <a:prstGeom prst="ellipse">
                <a:avLst/>
              </a:prstGeom>
              <a:gradFill rotWithShape="1">
                <a:gsLst>
                  <a:gs pos="0">
                    <a:srgbClr val="CCCC00">
                      <a:gamma/>
                      <a:shade val="46275"/>
                      <a:invGamma/>
                    </a:srgbClr>
                  </a:gs>
                  <a:gs pos="50000">
                    <a:srgbClr val="CCCC00"/>
                  </a:gs>
                  <a:gs pos="100000">
                    <a:srgbClr val="CCCC00">
                      <a:gamma/>
                      <a:shade val="46275"/>
                      <a:invGamma/>
                    </a:srgbClr>
                  </a:gs>
                </a:gsLst>
                <a:lin ang="5400000" scaled="1"/>
              </a:gradFill>
              <a:ln>
                <a:noFill/>
              </a:ln>
              <a:effectLst/>
              <a:extLst>
                <a:ext uri="{91240B29-F687-4F45-9708-019B960494DF}">
                  <a14:hiddenLine xmlns:a14="http://schemas.microsoft.com/office/drawing/2010/main" w="9525" algn="ctr">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919" name="Text Box 103"/>
              <p:cNvSpPr txBox="1">
                <a:spLocks noChangeArrowheads="1"/>
              </p:cNvSpPr>
              <p:nvPr/>
            </p:nvSpPr>
            <p:spPr bwMode="auto">
              <a:xfrm flipH="1">
                <a:off x="3744" y="1706"/>
                <a:ext cx="227" cy="212"/>
              </a:xfrm>
              <a:prstGeom prst="rect">
                <a:avLst/>
              </a:prstGeom>
              <a:noFill/>
              <a:ln>
                <a:noFill/>
              </a:ln>
              <a:effectLst/>
              <a:extLst>
                <a:ext uri="{909E8E84-426E-40DD-AFC4-6F175D3DCCD1}">
                  <a14:hiddenFill xmlns:a14="http://schemas.microsoft.com/office/drawing/2010/main">
                    <a:gradFill rotWithShape="1">
                      <a:gsLst>
                        <a:gs pos="0">
                          <a:srgbClr val="FF00FF"/>
                        </a:gs>
                        <a:gs pos="50000">
                          <a:srgbClr val="FF00FF">
                            <a:gamma/>
                            <a:shade val="46275"/>
                            <a:invGamma/>
                          </a:srgbClr>
                        </a:gs>
                        <a:gs pos="100000">
                          <a:srgbClr val="FF00FF"/>
                        </a:gs>
                      </a:gsLst>
                      <a:lin ang="18900000" scaled="1"/>
                    </a:gra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solidFill>
                      <a:srgbClr val="FF0066"/>
                    </a:solidFill>
                    <a:latin typeface="Arial" panose="020B0604020202020204" pitchFamily="34" charset="0"/>
                  </a:rPr>
                  <a:t>1</a:t>
                </a:r>
              </a:p>
            </p:txBody>
          </p:sp>
        </p:grpSp>
      </p:grpSp>
      <p:grpSp>
        <p:nvGrpSpPr>
          <p:cNvPr id="418892" name="Group 76"/>
          <p:cNvGrpSpPr>
            <a:grpSpLocks/>
          </p:cNvGrpSpPr>
          <p:nvPr/>
        </p:nvGrpSpPr>
        <p:grpSpPr bwMode="auto">
          <a:xfrm>
            <a:off x="7859713" y="7389813"/>
            <a:ext cx="914400" cy="268287"/>
            <a:chOff x="4860" y="4655"/>
            <a:chExt cx="576" cy="169"/>
          </a:xfrm>
        </p:grpSpPr>
        <p:pic>
          <p:nvPicPr>
            <p:cNvPr id="418887" name="Picture 71" descr="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679408">
              <a:off x="4860" y="4678"/>
              <a:ext cx="336" cy="121"/>
            </a:xfrm>
            <a:prstGeom prst="rect">
              <a:avLst/>
            </a:prstGeom>
            <a:noFill/>
            <a:extLst>
              <a:ext uri="{909E8E84-426E-40DD-AFC4-6F175D3DCCD1}">
                <a14:hiddenFill xmlns:a14="http://schemas.microsoft.com/office/drawing/2010/main">
                  <a:solidFill>
                    <a:srgbClr val="FFFFFF"/>
                  </a:solidFill>
                </a14:hiddenFill>
              </a:ext>
            </a:extLst>
          </p:spPr>
        </p:pic>
        <p:grpSp>
          <p:nvGrpSpPr>
            <p:cNvPr id="418888" name="Group 72"/>
            <p:cNvGrpSpPr>
              <a:grpSpLocks/>
            </p:cNvGrpSpPr>
            <p:nvPr/>
          </p:nvGrpSpPr>
          <p:grpSpPr bwMode="auto">
            <a:xfrm>
              <a:off x="5148" y="4655"/>
              <a:ext cx="288" cy="169"/>
              <a:chOff x="4512" y="1248"/>
              <a:chExt cx="315" cy="193"/>
            </a:xfrm>
          </p:grpSpPr>
          <p:sp>
            <p:nvSpPr>
              <p:cNvPr id="418889" name="Rectangle 73"/>
              <p:cNvSpPr>
                <a:spLocks noChangeArrowheads="1"/>
              </p:cNvSpPr>
              <p:nvPr/>
            </p:nvSpPr>
            <p:spPr bwMode="auto">
              <a:xfrm>
                <a:off x="4512" y="1248"/>
                <a:ext cx="315" cy="193"/>
              </a:xfrm>
              <a:prstGeom prst="rect">
                <a:avLst/>
              </a:prstGeom>
              <a:gradFill rotWithShape="1">
                <a:gsLst>
                  <a:gs pos="0">
                    <a:srgbClr val="FFFF00">
                      <a:gamma/>
                      <a:shade val="46275"/>
                      <a:invGamma/>
                    </a:srgbClr>
                  </a:gs>
                  <a:gs pos="50000">
                    <a:srgbClr val="FFFF00"/>
                  </a:gs>
                  <a:gs pos="100000">
                    <a:srgbClr val="FFFF00">
                      <a:gamma/>
                      <a:shade val="46275"/>
                      <a:invGamma/>
                    </a:srgbClr>
                  </a:gs>
                </a:gsLst>
                <a:lin ang="2700000" scaled="1"/>
              </a:gradFill>
              <a:ln w="12700">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1800" b="1">
                  <a:solidFill>
                    <a:schemeClr val="bg2"/>
                  </a:solidFill>
                  <a:effectLst>
                    <a:outerShdw blurRad="38100" dist="38100" dir="2700000" algn="tl">
                      <a:srgbClr val="000000"/>
                    </a:outerShdw>
                  </a:effectLst>
                  <a:latin typeface="Arial Unicode MS" panose="020B0604020202020204" pitchFamily="34" charset="-128"/>
                  <a:cs typeface="Times New Roman" panose="02020603050405020304" pitchFamily="18" charset="0"/>
                </a:endParaRPr>
              </a:p>
            </p:txBody>
          </p:sp>
          <p:sp>
            <p:nvSpPr>
              <p:cNvPr id="418890" name="Line 74"/>
              <p:cNvSpPr>
                <a:spLocks noChangeShapeType="1"/>
              </p:cNvSpPr>
              <p:nvPr/>
            </p:nvSpPr>
            <p:spPr bwMode="auto">
              <a:xfrm>
                <a:off x="4512" y="1248"/>
                <a:ext cx="157" cy="85"/>
              </a:xfrm>
              <a:prstGeom prst="line">
                <a:avLst/>
              </a:prstGeom>
              <a:noFill/>
              <a:ln w="12700">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8891" name="Line 75"/>
              <p:cNvSpPr>
                <a:spLocks noChangeShapeType="1"/>
              </p:cNvSpPr>
              <p:nvPr/>
            </p:nvSpPr>
            <p:spPr bwMode="auto">
              <a:xfrm flipH="1">
                <a:off x="4670" y="1248"/>
                <a:ext cx="157" cy="85"/>
              </a:xfrm>
              <a:prstGeom prst="line">
                <a:avLst/>
              </a:prstGeom>
              <a:noFill/>
              <a:ln w="12700">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418886" name="Group 70"/>
          <p:cNvGrpSpPr>
            <a:grpSpLocks/>
          </p:cNvGrpSpPr>
          <p:nvPr/>
        </p:nvGrpSpPr>
        <p:grpSpPr bwMode="auto">
          <a:xfrm>
            <a:off x="6732588" y="7461250"/>
            <a:ext cx="838200" cy="268288"/>
            <a:chOff x="4150" y="4700"/>
            <a:chExt cx="528" cy="169"/>
          </a:xfrm>
        </p:grpSpPr>
        <p:pic>
          <p:nvPicPr>
            <p:cNvPr id="418881" name="Picture 65" descr="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2" y="4723"/>
              <a:ext cx="336" cy="121"/>
            </a:xfrm>
            <a:prstGeom prst="rect">
              <a:avLst/>
            </a:prstGeom>
            <a:noFill/>
            <a:extLst>
              <a:ext uri="{909E8E84-426E-40DD-AFC4-6F175D3DCCD1}">
                <a14:hiddenFill xmlns:a14="http://schemas.microsoft.com/office/drawing/2010/main">
                  <a:solidFill>
                    <a:srgbClr val="FFFFFF"/>
                  </a:solidFill>
                </a14:hiddenFill>
              </a:ext>
            </a:extLst>
          </p:spPr>
        </p:pic>
        <p:grpSp>
          <p:nvGrpSpPr>
            <p:cNvPr id="418882" name="Group 66"/>
            <p:cNvGrpSpPr>
              <a:grpSpLocks/>
            </p:cNvGrpSpPr>
            <p:nvPr/>
          </p:nvGrpSpPr>
          <p:grpSpPr bwMode="auto">
            <a:xfrm>
              <a:off x="4150" y="4700"/>
              <a:ext cx="288" cy="169"/>
              <a:chOff x="4512" y="1248"/>
              <a:chExt cx="315" cy="193"/>
            </a:xfrm>
          </p:grpSpPr>
          <p:sp>
            <p:nvSpPr>
              <p:cNvPr id="418883" name="Rectangle 67"/>
              <p:cNvSpPr>
                <a:spLocks noChangeArrowheads="1"/>
              </p:cNvSpPr>
              <p:nvPr/>
            </p:nvSpPr>
            <p:spPr bwMode="auto">
              <a:xfrm>
                <a:off x="4512" y="1248"/>
                <a:ext cx="315" cy="193"/>
              </a:xfrm>
              <a:prstGeom prst="rect">
                <a:avLst/>
              </a:prstGeom>
              <a:gradFill rotWithShape="1">
                <a:gsLst>
                  <a:gs pos="0">
                    <a:srgbClr val="FFFF00">
                      <a:gamma/>
                      <a:shade val="46275"/>
                      <a:invGamma/>
                    </a:srgbClr>
                  </a:gs>
                  <a:gs pos="50000">
                    <a:srgbClr val="FFFF00"/>
                  </a:gs>
                  <a:gs pos="100000">
                    <a:srgbClr val="FFFF00">
                      <a:gamma/>
                      <a:shade val="46275"/>
                      <a:invGamma/>
                    </a:srgbClr>
                  </a:gs>
                </a:gsLst>
                <a:lin ang="2700000" scaled="1"/>
              </a:gradFill>
              <a:ln w="12700">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1800" b="1">
                  <a:solidFill>
                    <a:schemeClr val="bg2"/>
                  </a:solidFill>
                  <a:effectLst>
                    <a:outerShdw blurRad="38100" dist="38100" dir="2700000" algn="tl">
                      <a:srgbClr val="000000"/>
                    </a:outerShdw>
                  </a:effectLst>
                  <a:latin typeface="Arial Unicode MS" panose="020B0604020202020204" pitchFamily="34" charset="-128"/>
                  <a:cs typeface="Times New Roman" panose="02020603050405020304" pitchFamily="18" charset="0"/>
                </a:endParaRPr>
              </a:p>
            </p:txBody>
          </p:sp>
          <p:sp>
            <p:nvSpPr>
              <p:cNvPr id="418884" name="Line 68"/>
              <p:cNvSpPr>
                <a:spLocks noChangeShapeType="1"/>
              </p:cNvSpPr>
              <p:nvPr/>
            </p:nvSpPr>
            <p:spPr bwMode="auto">
              <a:xfrm>
                <a:off x="4512" y="1248"/>
                <a:ext cx="157" cy="85"/>
              </a:xfrm>
              <a:prstGeom prst="line">
                <a:avLst/>
              </a:prstGeom>
              <a:noFill/>
              <a:ln w="12700">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8885" name="Line 69"/>
              <p:cNvSpPr>
                <a:spLocks noChangeShapeType="1"/>
              </p:cNvSpPr>
              <p:nvPr/>
            </p:nvSpPr>
            <p:spPr bwMode="auto">
              <a:xfrm flipH="1">
                <a:off x="4670" y="1248"/>
                <a:ext cx="157" cy="85"/>
              </a:xfrm>
              <a:prstGeom prst="line">
                <a:avLst/>
              </a:prstGeom>
              <a:noFill/>
              <a:ln w="12700">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418832" name="Oval 16"/>
          <p:cNvSpPr>
            <a:spLocks noChangeArrowheads="1"/>
          </p:cNvSpPr>
          <p:nvPr/>
        </p:nvSpPr>
        <p:spPr bwMode="auto">
          <a:xfrm>
            <a:off x="1187450" y="4365625"/>
            <a:ext cx="1125538" cy="1150938"/>
          </a:xfrm>
          <a:prstGeom prst="ellipse">
            <a:avLst/>
          </a:prstGeom>
          <a:gradFill rotWithShape="1">
            <a:gsLst>
              <a:gs pos="0">
                <a:srgbClr val="00FF00"/>
              </a:gs>
              <a:gs pos="50000">
                <a:srgbClr val="00FF00">
                  <a:gamma/>
                  <a:shade val="46275"/>
                  <a:invGamma/>
                </a:srgbClr>
              </a:gs>
              <a:gs pos="100000">
                <a:srgbClr val="00FF00"/>
              </a:gs>
            </a:gsLst>
            <a:lin ang="18900000" scaled="1"/>
          </a:gradFill>
          <a:ln>
            <a:noFill/>
          </a:ln>
          <a:effectLst/>
          <a:extLst>
            <a:ext uri="{91240B29-F687-4F45-9708-019B960494DF}">
              <a14:hiddenLine xmlns:a14="http://schemas.microsoft.com/office/drawing/2010/main" w="9525" algn="ctr">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418820" name="Oval 4"/>
          <p:cNvSpPr>
            <a:spLocks noChangeArrowheads="1"/>
          </p:cNvSpPr>
          <p:nvPr/>
        </p:nvSpPr>
        <p:spPr bwMode="auto">
          <a:xfrm>
            <a:off x="5868988" y="4292600"/>
            <a:ext cx="1195387" cy="1152525"/>
          </a:xfrm>
          <a:prstGeom prst="ellipse">
            <a:avLst/>
          </a:prstGeom>
          <a:gradFill rotWithShape="1">
            <a:gsLst>
              <a:gs pos="0">
                <a:srgbClr val="FF00FF"/>
              </a:gs>
              <a:gs pos="50000">
                <a:srgbClr val="FF00FF">
                  <a:gamma/>
                  <a:shade val="46275"/>
                  <a:invGamma/>
                </a:srgbClr>
              </a:gs>
              <a:gs pos="100000">
                <a:srgbClr val="FF00FF"/>
              </a:gs>
            </a:gsLst>
            <a:lin ang="18900000" scaled="1"/>
          </a:gradFill>
          <a:ln>
            <a:noFill/>
          </a:ln>
          <a:effectLst/>
          <a:extLst>
            <a:ext uri="{91240B29-F687-4F45-9708-019B960494DF}">
              <a14:hiddenLine xmlns:a14="http://schemas.microsoft.com/office/drawing/2010/main" w="9525" algn="ctr">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18869" name="Group 53"/>
          <p:cNvGrpSpPr>
            <a:grpSpLocks/>
          </p:cNvGrpSpPr>
          <p:nvPr/>
        </p:nvGrpSpPr>
        <p:grpSpPr bwMode="auto">
          <a:xfrm rot="-24282843">
            <a:off x="1547813" y="7316788"/>
            <a:ext cx="444500" cy="260350"/>
            <a:chOff x="4512" y="1248"/>
            <a:chExt cx="315" cy="193"/>
          </a:xfrm>
        </p:grpSpPr>
        <p:sp>
          <p:nvSpPr>
            <p:cNvPr id="418870" name="Rectangle 54"/>
            <p:cNvSpPr>
              <a:spLocks noChangeArrowheads="1"/>
            </p:cNvSpPr>
            <p:nvPr/>
          </p:nvSpPr>
          <p:spPr bwMode="auto">
            <a:xfrm>
              <a:off x="4512" y="1248"/>
              <a:ext cx="315" cy="193"/>
            </a:xfrm>
            <a:prstGeom prst="rect">
              <a:avLst/>
            </a:prstGeom>
            <a:gradFill rotWithShape="1">
              <a:gsLst>
                <a:gs pos="0">
                  <a:srgbClr val="FFFF00">
                    <a:gamma/>
                    <a:shade val="46275"/>
                    <a:invGamma/>
                  </a:srgbClr>
                </a:gs>
                <a:gs pos="50000">
                  <a:srgbClr val="FFFF00"/>
                </a:gs>
                <a:gs pos="100000">
                  <a:srgbClr val="FFFF00">
                    <a:gamma/>
                    <a:shade val="46275"/>
                    <a:invGamma/>
                  </a:srgbClr>
                </a:gs>
              </a:gsLst>
              <a:lin ang="2700000" scaled="1"/>
            </a:gradFill>
            <a:ln w="12700">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1800" b="1">
                <a:solidFill>
                  <a:schemeClr val="bg2"/>
                </a:solidFill>
                <a:effectLst>
                  <a:outerShdw blurRad="38100" dist="38100" dir="2700000" algn="tl">
                    <a:srgbClr val="000000"/>
                  </a:outerShdw>
                </a:effectLst>
                <a:latin typeface="Arial Unicode MS" panose="020B0604020202020204" pitchFamily="34" charset="-128"/>
                <a:cs typeface="Times New Roman" panose="02020603050405020304" pitchFamily="18" charset="0"/>
              </a:endParaRPr>
            </a:p>
          </p:txBody>
        </p:sp>
        <p:sp>
          <p:nvSpPr>
            <p:cNvPr id="418871" name="Line 55"/>
            <p:cNvSpPr>
              <a:spLocks noChangeShapeType="1"/>
            </p:cNvSpPr>
            <p:nvPr/>
          </p:nvSpPr>
          <p:spPr bwMode="auto">
            <a:xfrm>
              <a:off x="4512" y="1248"/>
              <a:ext cx="157" cy="85"/>
            </a:xfrm>
            <a:prstGeom prst="line">
              <a:avLst/>
            </a:prstGeom>
            <a:noFill/>
            <a:ln w="12700">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8872" name="Line 56"/>
            <p:cNvSpPr>
              <a:spLocks noChangeShapeType="1"/>
            </p:cNvSpPr>
            <p:nvPr/>
          </p:nvSpPr>
          <p:spPr bwMode="auto">
            <a:xfrm flipH="1">
              <a:off x="4670" y="1248"/>
              <a:ext cx="157" cy="85"/>
            </a:xfrm>
            <a:prstGeom prst="line">
              <a:avLst/>
            </a:prstGeom>
            <a:noFill/>
            <a:ln w="12700">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18829" name="AutoShape 13"/>
          <p:cNvSpPr>
            <a:spLocks noChangeArrowheads="1"/>
          </p:cNvSpPr>
          <p:nvPr/>
        </p:nvSpPr>
        <p:spPr bwMode="auto">
          <a:xfrm>
            <a:off x="3419475" y="981075"/>
            <a:ext cx="1223963" cy="1439863"/>
          </a:xfrm>
          <a:prstGeom prst="can">
            <a:avLst>
              <a:gd name="adj" fmla="val 29410"/>
            </a:avLst>
          </a:prstGeom>
          <a:gradFill rotWithShape="1">
            <a:gsLst>
              <a:gs pos="0">
                <a:srgbClr val="FFCC00"/>
              </a:gs>
              <a:gs pos="50000">
                <a:srgbClr val="FFCC00">
                  <a:gamma/>
                  <a:shade val="46275"/>
                  <a:invGamma/>
                </a:srgbClr>
              </a:gs>
              <a:gs pos="100000">
                <a:srgbClr val="FFCC00"/>
              </a:gs>
            </a:gsLst>
            <a:lin ang="18900000" scaled="1"/>
          </a:grad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818" name="Rectangle 2"/>
          <p:cNvSpPr>
            <a:spLocks noGrp="1" noChangeArrowheads="1"/>
          </p:cNvSpPr>
          <p:nvPr>
            <p:ph type="title"/>
          </p:nvPr>
        </p:nvSpPr>
        <p:spPr/>
        <p:txBody>
          <a:bodyPr/>
          <a:lstStyle/>
          <a:p>
            <a:r>
              <a:rPr lang="en-US" altLang="en-US"/>
              <a:t>Sự cộng tác trong kiến trúc hướng dịch vụ</a:t>
            </a:r>
          </a:p>
        </p:txBody>
      </p:sp>
      <p:sp>
        <p:nvSpPr>
          <p:cNvPr id="418821" name="Text Box 5"/>
          <p:cNvSpPr txBox="1">
            <a:spLocks noChangeArrowheads="1"/>
          </p:cNvSpPr>
          <p:nvPr/>
        </p:nvSpPr>
        <p:spPr bwMode="auto">
          <a:xfrm>
            <a:off x="5219700" y="5589588"/>
            <a:ext cx="2320925" cy="62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chemeClr val="bg1"/>
                </a:solidFill>
                <a:latin typeface="Arial" panose="020B0604020202020204" pitchFamily="34" charset="0"/>
              </a:rPr>
              <a:t>Nhà Cung Cấp Dịch Vụ</a:t>
            </a:r>
          </a:p>
          <a:p>
            <a:pPr>
              <a:spcBef>
                <a:spcPct val="50000"/>
              </a:spcBef>
            </a:pPr>
            <a:r>
              <a:rPr lang="en-US" altLang="en-US" sz="1400" b="1">
                <a:solidFill>
                  <a:schemeClr val="bg1"/>
                </a:solidFill>
                <a:latin typeface="Arial" panose="020B0604020202020204" pitchFamily="34" charset="0"/>
              </a:rPr>
              <a:t>(Service Provider)</a:t>
            </a:r>
          </a:p>
        </p:txBody>
      </p:sp>
      <p:sp>
        <p:nvSpPr>
          <p:cNvPr id="418833" name="Text Box 17"/>
          <p:cNvSpPr txBox="1">
            <a:spLocks noChangeArrowheads="1"/>
          </p:cNvSpPr>
          <p:nvPr/>
        </p:nvSpPr>
        <p:spPr bwMode="auto">
          <a:xfrm>
            <a:off x="539750" y="5516563"/>
            <a:ext cx="2320925" cy="517525"/>
          </a:xfrm>
          <a:prstGeom prst="rect">
            <a:avLst/>
          </a:prstGeom>
          <a:noFill/>
          <a:ln>
            <a:noFill/>
          </a:ln>
          <a:effectLst/>
          <a:extLst>
            <a:ext uri="{909E8E84-426E-40DD-AFC4-6F175D3DCCD1}">
              <a14:hiddenFill xmlns:a14="http://schemas.microsoft.com/office/drawing/2010/main">
                <a:gradFill rotWithShape="1">
                  <a:gsLst>
                    <a:gs pos="0">
                      <a:srgbClr val="FF00FF"/>
                    </a:gs>
                    <a:gs pos="50000">
                      <a:srgbClr val="FF00FF">
                        <a:gamma/>
                        <a:shade val="46275"/>
                        <a:invGamma/>
                      </a:srgbClr>
                    </a:gs>
                    <a:gs pos="100000">
                      <a:srgbClr val="FF00FF"/>
                    </a:gs>
                  </a:gsLst>
                  <a:lin ang="18900000" scaled="1"/>
                </a:gra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chemeClr val="bg1"/>
                </a:solidFill>
                <a:latin typeface="Arial" panose="020B0604020202020204" pitchFamily="34" charset="0"/>
              </a:rPr>
              <a:t>Người dùng dịch vụ (Service consumer)</a:t>
            </a:r>
          </a:p>
        </p:txBody>
      </p:sp>
      <p:sp>
        <p:nvSpPr>
          <p:cNvPr id="418835" name="Text Box 19"/>
          <p:cNvSpPr txBox="1">
            <a:spLocks noChangeArrowheads="1"/>
          </p:cNvSpPr>
          <p:nvPr/>
        </p:nvSpPr>
        <p:spPr bwMode="auto">
          <a:xfrm>
            <a:off x="4787900" y="1484313"/>
            <a:ext cx="1968500" cy="517525"/>
          </a:xfrm>
          <a:prstGeom prst="rect">
            <a:avLst/>
          </a:prstGeom>
          <a:noFill/>
          <a:ln>
            <a:noFill/>
          </a:ln>
          <a:effectLst/>
          <a:extLst>
            <a:ext uri="{909E8E84-426E-40DD-AFC4-6F175D3DCCD1}">
              <a14:hiddenFill xmlns:a14="http://schemas.microsoft.com/office/drawing/2010/main">
                <a:gradFill rotWithShape="1">
                  <a:gsLst>
                    <a:gs pos="0">
                      <a:srgbClr val="FF00FF"/>
                    </a:gs>
                    <a:gs pos="50000">
                      <a:srgbClr val="FF00FF">
                        <a:gamma/>
                        <a:shade val="46275"/>
                        <a:invGamma/>
                      </a:srgbClr>
                    </a:gs>
                    <a:gs pos="100000">
                      <a:srgbClr val="FF00FF"/>
                    </a:gs>
                  </a:gsLst>
                  <a:lin ang="18900000" scaled="1"/>
                </a:gra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chemeClr val="bg1"/>
                </a:solidFill>
                <a:latin typeface="Arial" panose="020B0604020202020204" pitchFamily="34" charset="0"/>
              </a:rPr>
              <a:t>Nơi đăng ký dịch vụ (Service Registry)</a:t>
            </a:r>
          </a:p>
        </p:txBody>
      </p:sp>
      <p:grpSp>
        <p:nvGrpSpPr>
          <p:cNvPr id="418873" name="Group 57"/>
          <p:cNvGrpSpPr>
            <a:grpSpLocks/>
          </p:cNvGrpSpPr>
          <p:nvPr/>
        </p:nvGrpSpPr>
        <p:grpSpPr bwMode="auto">
          <a:xfrm>
            <a:off x="6948488" y="4078288"/>
            <a:ext cx="914400" cy="935037"/>
            <a:chOff x="4014" y="2387"/>
            <a:chExt cx="907" cy="680"/>
          </a:xfrm>
        </p:grpSpPr>
        <p:sp>
          <p:nvSpPr>
            <p:cNvPr id="418874" name="AutoShape 58"/>
            <p:cNvSpPr>
              <a:spLocks noChangeArrowheads="1"/>
            </p:cNvSpPr>
            <p:nvPr/>
          </p:nvSpPr>
          <p:spPr bwMode="auto">
            <a:xfrm>
              <a:off x="4014" y="2387"/>
              <a:ext cx="907" cy="680"/>
            </a:xfrm>
            <a:prstGeom prst="flowChartDecision">
              <a:avLst/>
            </a:prstGeom>
            <a:gradFill rotWithShape="1">
              <a:gsLst>
                <a:gs pos="0">
                  <a:schemeClr val="accent1"/>
                </a:gs>
                <a:gs pos="50000">
                  <a:schemeClr val="accent1">
                    <a:gamma/>
                    <a:shade val="46275"/>
                    <a:invGamma/>
                  </a:schemeClr>
                </a:gs>
                <a:gs pos="100000">
                  <a:schemeClr val="accent1"/>
                </a:gs>
              </a:gsLst>
              <a:lin ang="18900000" scaled="1"/>
            </a:gra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875" name="Text Box 59"/>
            <p:cNvSpPr txBox="1">
              <a:spLocks noChangeArrowheads="1"/>
            </p:cNvSpPr>
            <p:nvPr/>
          </p:nvSpPr>
          <p:spPr bwMode="auto">
            <a:xfrm>
              <a:off x="4060" y="2524"/>
              <a:ext cx="815" cy="400"/>
            </a:xfrm>
            <a:prstGeom prst="rect">
              <a:avLst/>
            </a:prstGeom>
            <a:noFill/>
            <a:ln>
              <a:noFill/>
            </a:ln>
            <a:effectLst/>
            <a:extLst>
              <a:ext uri="{909E8E84-426E-40DD-AFC4-6F175D3DCCD1}">
                <a14:hiddenFill xmlns:a14="http://schemas.microsoft.com/office/drawing/2010/main">
                  <a:gradFill rotWithShape="1">
                    <a:gsLst>
                      <a:gs pos="0">
                        <a:srgbClr val="FF00FF"/>
                      </a:gs>
                      <a:gs pos="50000">
                        <a:srgbClr val="FF00FF">
                          <a:gamma/>
                          <a:shade val="46275"/>
                          <a:invGamma/>
                        </a:srgbClr>
                      </a:gs>
                      <a:gs pos="100000">
                        <a:srgbClr val="FF00FF"/>
                      </a:gs>
                    </a:gsLst>
                    <a:lin ang="18900000" scaled="1"/>
                  </a:gra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a:latin typeface="Arial" panose="020B0604020202020204" pitchFamily="34" charset="0"/>
                </a:rPr>
                <a:t>Đặc tả</a:t>
              </a:r>
            </a:p>
            <a:p>
              <a:pPr>
                <a:spcBef>
                  <a:spcPct val="50000"/>
                </a:spcBef>
              </a:pPr>
              <a:r>
                <a:rPr lang="en-US" altLang="en-US" sz="1200" b="1">
                  <a:latin typeface="Arial" panose="020B0604020202020204" pitchFamily="34" charset="0"/>
                </a:rPr>
                <a:t>dịch vụ</a:t>
              </a:r>
            </a:p>
          </p:txBody>
        </p:sp>
      </p:grpSp>
      <p:grpSp>
        <p:nvGrpSpPr>
          <p:cNvPr id="418831" name="Group 15"/>
          <p:cNvGrpSpPr>
            <a:grpSpLocks/>
          </p:cNvGrpSpPr>
          <p:nvPr/>
        </p:nvGrpSpPr>
        <p:grpSpPr bwMode="auto">
          <a:xfrm>
            <a:off x="6948488" y="4078288"/>
            <a:ext cx="914400" cy="935037"/>
            <a:chOff x="4014" y="2387"/>
            <a:chExt cx="907" cy="680"/>
          </a:xfrm>
        </p:grpSpPr>
        <p:sp>
          <p:nvSpPr>
            <p:cNvPr id="418822" name="AutoShape 6"/>
            <p:cNvSpPr>
              <a:spLocks noChangeArrowheads="1"/>
            </p:cNvSpPr>
            <p:nvPr/>
          </p:nvSpPr>
          <p:spPr bwMode="auto">
            <a:xfrm>
              <a:off x="4014" y="2387"/>
              <a:ext cx="907" cy="680"/>
            </a:xfrm>
            <a:prstGeom prst="flowChartDecision">
              <a:avLst/>
            </a:prstGeom>
            <a:gradFill rotWithShape="1">
              <a:gsLst>
                <a:gs pos="0">
                  <a:schemeClr val="accent1"/>
                </a:gs>
                <a:gs pos="50000">
                  <a:schemeClr val="accent1">
                    <a:gamma/>
                    <a:shade val="46275"/>
                    <a:invGamma/>
                  </a:schemeClr>
                </a:gs>
                <a:gs pos="100000">
                  <a:schemeClr val="accent1"/>
                </a:gs>
              </a:gsLst>
              <a:lin ang="18900000" scaled="1"/>
            </a:gra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830" name="Text Box 14"/>
            <p:cNvSpPr txBox="1">
              <a:spLocks noChangeArrowheads="1"/>
            </p:cNvSpPr>
            <p:nvPr/>
          </p:nvSpPr>
          <p:spPr bwMode="auto">
            <a:xfrm>
              <a:off x="4060" y="2523"/>
              <a:ext cx="815" cy="400"/>
            </a:xfrm>
            <a:prstGeom prst="rect">
              <a:avLst/>
            </a:prstGeom>
            <a:noFill/>
            <a:ln>
              <a:noFill/>
            </a:ln>
            <a:effectLst/>
            <a:extLst>
              <a:ext uri="{909E8E84-426E-40DD-AFC4-6F175D3DCCD1}">
                <a14:hiddenFill xmlns:a14="http://schemas.microsoft.com/office/drawing/2010/main">
                  <a:gradFill rotWithShape="1">
                    <a:gsLst>
                      <a:gs pos="0">
                        <a:srgbClr val="FF00FF"/>
                      </a:gs>
                      <a:gs pos="50000">
                        <a:srgbClr val="FF00FF">
                          <a:gamma/>
                          <a:shade val="46275"/>
                          <a:invGamma/>
                        </a:srgbClr>
                      </a:gs>
                      <a:gs pos="100000">
                        <a:srgbClr val="FF00FF"/>
                      </a:gs>
                    </a:gsLst>
                    <a:lin ang="18900000" scaled="1"/>
                  </a:gra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a:latin typeface="Arial" panose="020B0604020202020204" pitchFamily="34" charset="0"/>
                </a:rPr>
                <a:t>Đặc tả</a:t>
              </a:r>
            </a:p>
            <a:p>
              <a:pPr>
                <a:spcBef>
                  <a:spcPct val="50000"/>
                </a:spcBef>
              </a:pPr>
              <a:r>
                <a:rPr lang="en-US" altLang="en-US" sz="1200" b="1">
                  <a:latin typeface="Arial" panose="020B0604020202020204" pitchFamily="34" charset="0"/>
                </a:rPr>
                <a:t>dịch vụ</a:t>
              </a:r>
            </a:p>
          </p:txBody>
        </p:sp>
      </p:grpSp>
      <p:grpSp>
        <p:nvGrpSpPr>
          <p:cNvPr id="418877" name="Group 61"/>
          <p:cNvGrpSpPr>
            <a:grpSpLocks/>
          </p:cNvGrpSpPr>
          <p:nvPr/>
        </p:nvGrpSpPr>
        <p:grpSpPr bwMode="auto">
          <a:xfrm>
            <a:off x="6970713" y="4078288"/>
            <a:ext cx="914400" cy="935037"/>
            <a:chOff x="4014" y="2387"/>
            <a:chExt cx="907" cy="680"/>
          </a:xfrm>
        </p:grpSpPr>
        <p:sp>
          <p:nvSpPr>
            <p:cNvPr id="418878" name="AutoShape 62"/>
            <p:cNvSpPr>
              <a:spLocks noChangeArrowheads="1"/>
            </p:cNvSpPr>
            <p:nvPr/>
          </p:nvSpPr>
          <p:spPr bwMode="auto">
            <a:xfrm>
              <a:off x="4014" y="2387"/>
              <a:ext cx="907" cy="680"/>
            </a:xfrm>
            <a:prstGeom prst="flowChartDecision">
              <a:avLst/>
            </a:prstGeom>
            <a:gradFill rotWithShape="1">
              <a:gsLst>
                <a:gs pos="0">
                  <a:schemeClr val="accent1"/>
                </a:gs>
                <a:gs pos="50000">
                  <a:schemeClr val="accent1">
                    <a:gamma/>
                    <a:shade val="46275"/>
                    <a:invGamma/>
                  </a:schemeClr>
                </a:gs>
                <a:gs pos="100000">
                  <a:schemeClr val="accent1"/>
                </a:gs>
              </a:gsLst>
              <a:lin ang="18900000" scaled="1"/>
            </a:gra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879" name="Text Box 63"/>
            <p:cNvSpPr txBox="1">
              <a:spLocks noChangeArrowheads="1"/>
            </p:cNvSpPr>
            <p:nvPr/>
          </p:nvSpPr>
          <p:spPr bwMode="auto">
            <a:xfrm>
              <a:off x="4060" y="2523"/>
              <a:ext cx="815" cy="400"/>
            </a:xfrm>
            <a:prstGeom prst="rect">
              <a:avLst/>
            </a:prstGeom>
            <a:noFill/>
            <a:ln>
              <a:noFill/>
            </a:ln>
            <a:effectLst/>
            <a:extLst>
              <a:ext uri="{909E8E84-426E-40DD-AFC4-6F175D3DCCD1}">
                <a14:hiddenFill xmlns:a14="http://schemas.microsoft.com/office/drawing/2010/main">
                  <a:gradFill rotWithShape="1">
                    <a:gsLst>
                      <a:gs pos="0">
                        <a:srgbClr val="FF00FF"/>
                      </a:gs>
                      <a:gs pos="50000">
                        <a:srgbClr val="FF00FF">
                          <a:gamma/>
                          <a:shade val="46275"/>
                          <a:invGamma/>
                        </a:srgbClr>
                      </a:gs>
                      <a:gs pos="100000">
                        <a:srgbClr val="FF00FF"/>
                      </a:gs>
                    </a:gsLst>
                    <a:lin ang="18900000" scaled="1"/>
                  </a:gra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a:latin typeface="Arial" panose="020B0604020202020204" pitchFamily="34" charset="0"/>
                </a:rPr>
                <a:t>Đặc tả</a:t>
              </a:r>
            </a:p>
            <a:p>
              <a:pPr>
                <a:spcBef>
                  <a:spcPct val="50000"/>
                </a:spcBef>
              </a:pPr>
              <a:r>
                <a:rPr lang="en-US" altLang="en-US" sz="1200" b="1">
                  <a:latin typeface="Arial" panose="020B0604020202020204" pitchFamily="34" charset="0"/>
                </a:rPr>
                <a:t>dịch vụ</a:t>
              </a:r>
            </a:p>
          </p:txBody>
        </p:sp>
      </p:grpSp>
      <p:grpSp>
        <p:nvGrpSpPr>
          <p:cNvPr id="418893" name="Group 77"/>
          <p:cNvGrpSpPr>
            <a:grpSpLocks/>
          </p:cNvGrpSpPr>
          <p:nvPr/>
        </p:nvGrpSpPr>
        <p:grpSpPr bwMode="auto">
          <a:xfrm>
            <a:off x="6948488" y="4076700"/>
            <a:ext cx="914400" cy="935038"/>
            <a:chOff x="4014" y="2387"/>
            <a:chExt cx="907" cy="680"/>
          </a:xfrm>
        </p:grpSpPr>
        <p:sp>
          <p:nvSpPr>
            <p:cNvPr id="418894" name="AutoShape 78"/>
            <p:cNvSpPr>
              <a:spLocks noChangeArrowheads="1"/>
            </p:cNvSpPr>
            <p:nvPr/>
          </p:nvSpPr>
          <p:spPr bwMode="auto">
            <a:xfrm>
              <a:off x="4014" y="2387"/>
              <a:ext cx="907" cy="680"/>
            </a:xfrm>
            <a:prstGeom prst="flowChartDecision">
              <a:avLst/>
            </a:prstGeom>
            <a:gradFill rotWithShape="1">
              <a:gsLst>
                <a:gs pos="0">
                  <a:schemeClr val="accent1"/>
                </a:gs>
                <a:gs pos="50000">
                  <a:schemeClr val="accent1">
                    <a:gamma/>
                    <a:shade val="46275"/>
                    <a:invGamma/>
                  </a:schemeClr>
                </a:gs>
                <a:gs pos="100000">
                  <a:schemeClr val="accent1"/>
                </a:gs>
              </a:gsLst>
              <a:lin ang="18900000" scaled="1"/>
            </a:gra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895" name="Text Box 79"/>
            <p:cNvSpPr txBox="1">
              <a:spLocks noChangeArrowheads="1"/>
            </p:cNvSpPr>
            <p:nvPr/>
          </p:nvSpPr>
          <p:spPr bwMode="auto">
            <a:xfrm>
              <a:off x="4060" y="2523"/>
              <a:ext cx="815" cy="400"/>
            </a:xfrm>
            <a:prstGeom prst="rect">
              <a:avLst/>
            </a:prstGeom>
            <a:noFill/>
            <a:ln>
              <a:noFill/>
            </a:ln>
            <a:effectLst/>
            <a:extLst>
              <a:ext uri="{909E8E84-426E-40DD-AFC4-6F175D3DCCD1}">
                <a14:hiddenFill xmlns:a14="http://schemas.microsoft.com/office/drawing/2010/main">
                  <a:gradFill rotWithShape="1">
                    <a:gsLst>
                      <a:gs pos="0">
                        <a:srgbClr val="FF00FF"/>
                      </a:gs>
                      <a:gs pos="50000">
                        <a:srgbClr val="FF00FF">
                          <a:gamma/>
                          <a:shade val="46275"/>
                          <a:invGamma/>
                        </a:srgbClr>
                      </a:gs>
                      <a:gs pos="100000">
                        <a:srgbClr val="FF00FF"/>
                      </a:gs>
                    </a:gsLst>
                    <a:lin ang="18900000" scaled="1"/>
                  </a:gra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a:latin typeface="Arial" panose="020B0604020202020204" pitchFamily="34" charset="0"/>
                </a:rPr>
                <a:t>Đặc tả</a:t>
              </a:r>
            </a:p>
            <a:p>
              <a:pPr>
                <a:spcBef>
                  <a:spcPct val="50000"/>
                </a:spcBef>
              </a:pPr>
              <a:r>
                <a:rPr lang="en-US" altLang="en-US" sz="1200" b="1">
                  <a:latin typeface="Arial" panose="020B0604020202020204" pitchFamily="34" charset="0"/>
                </a:rPr>
                <a:t>dịch vụ</a:t>
              </a:r>
            </a:p>
          </p:txBody>
        </p:sp>
      </p:grpSp>
      <p:sp>
        <p:nvSpPr>
          <p:cNvPr id="418940" name="AutoShape 124">
            <a:hlinkClick r:id="" action="ppaction://noaction" highlightClick="1"/>
          </p:cNvPr>
          <p:cNvSpPr>
            <a:spLocks noChangeArrowheads="1"/>
          </p:cNvSpPr>
          <p:nvPr/>
        </p:nvSpPr>
        <p:spPr bwMode="auto">
          <a:xfrm>
            <a:off x="6084888" y="4581525"/>
            <a:ext cx="792162" cy="360363"/>
          </a:xfrm>
          <a:prstGeom prst="actionButtonBlank">
            <a:avLst/>
          </a:prstGeom>
          <a:gradFill rotWithShape="1">
            <a:gsLst>
              <a:gs pos="0">
                <a:srgbClr val="FF00FF">
                  <a:gamma/>
                  <a:shade val="46275"/>
                  <a:invGamma/>
                </a:srgbClr>
              </a:gs>
              <a:gs pos="50000">
                <a:srgbClr val="FF00FF"/>
              </a:gs>
              <a:gs pos="100000">
                <a:srgbClr val="FF00FF">
                  <a:gamma/>
                  <a:shade val="46275"/>
                  <a:invGamma/>
                </a:srgbClr>
              </a:gs>
            </a:gsLst>
            <a:lin ang="2700000" scaled="1"/>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400" b="1">
                <a:latin typeface="Arial" panose="020B0604020202020204" pitchFamily="34" charset="0"/>
              </a:rPr>
              <a:t>Dịch Vụ</a:t>
            </a:r>
          </a:p>
        </p:txBody>
      </p:sp>
      <p:sp>
        <p:nvSpPr>
          <p:cNvPr id="4" name="Slide Number Placeholder 3"/>
          <p:cNvSpPr>
            <a:spLocks noGrp="1"/>
          </p:cNvSpPr>
          <p:nvPr>
            <p:ph type="sldNum" sz="quarter" idx="12"/>
          </p:nvPr>
        </p:nvSpPr>
        <p:spPr/>
        <p:txBody>
          <a:bodyPr/>
          <a:lstStyle/>
          <a:p>
            <a:fld id="{AFAC82AD-8CFC-4AB9-AD4D-B4038A0EFAC2}" type="slidenum">
              <a:rPr lang="en-US" altLang="en-US" smtClean="0">
                <a:solidFill>
                  <a:prstClr val="black"/>
                </a:solidFill>
              </a:rPr>
              <a:pPr/>
              <a:t>6</a:t>
            </a:fld>
            <a:endParaRPr lang="en-US" altLang="en-US">
              <a:solidFill>
                <a:prstClr val="black"/>
              </a:solidFill>
            </a:endParaRPr>
          </a:p>
        </p:txBody>
      </p:sp>
    </p:spTree>
    <p:custDataLst>
      <p:tags r:id="rId1"/>
    </p:custDataLst>
  </p:cSld>
  <p:clrMapOvr>
    <a:masterClrMapping/>
  </p:clrMapOvr>
  <p:transition advTm="7114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418935"/>
                                        </p:tgtEl>
                                        <p:attrNameLst>
                                          <p:attrName>style.visibility</p:attrName>
                                        </p:attrNameLst>
                                      </p:cBhvr>
                                      <p:to>
                                        <p:strVal val="visible"/>
                                      </p:to>
                                    </p:set>
                                    <p:anim calcmode="lin" valueType="num">
                                      <p:cBhvr>
                                        <p:cTn id="7" dur="500" fill="hold"/>
                                        <p:tgtEl>
                                          <p:spTgt spid="418935"/>
                                        </p:tgtEl>
                                        <p:attrNameLst>
                                          <p:attrName>ppt_w</p:attrName>
                                        </p:attrNameLst>
                                      </p:cBhvr>
                                      <p:tavLst>
                                        <p:tav tm="0">
                                          <p:val>
                                            <p:fltVal val="0"/>
                                          </p:val>
                                        </p:tav>
                                        <p:tav tm="100000">
                                          <p:val>
                                            <p:strVal val="#ppt_w"/>
                                          </p:val>
                                        </p:tav>
                                      </p:tavLst>
                                    </p:anim>
                                    <p:anim calcmode="lin" valueType="num">
                                      <p:cBhvr>
                                        <p:cTn id="8" dur="500" fill="hold"/>
                                        <p:tgtEl>
                                          <p:spTgt spid="418935"/>
                                        </p:tgtEl>
                                        <p:attrNameLst>
                                          <p:attrName>ppt_h</p:attrName>
                                        </p:attrNameLst>
                                      </p:cBhvr>
                                      <p:tavLst>
                                        <p:tav tm="0">
                                          <p:val>
                                            <p:fltVal val="0"/>
                                          </p:val>
                                        </p:tav>
                                        <p:tav tm="100000">
                                          <p:val>
                                            <p:strVal val="#ppt_h"/>
                                          </p:val>
                                        </p:tav>
                                      </p:tavLst>
                                    </p:anim>
                                    <p:anim calcmode="lin" valueType="num">
                                      <p:cBhvr>
                                        <p:cTn id="9" dur="500" fill="hold"/>
                                        <p:tgtEl>
                                          <p:spTgt spid="418935"/>
                                        </p:tgtEl>
                                        <p:attrNameLst>
                                          <p:attrName>style.rotation</p:attrName>
                                        </p:attrNameLst>
                                      </p:cBhvr>
                                      <p:tavLst>
                                        <p:tav tm="0">
                                          <p:val>
                                            <p:fltVal val="90"/>
                                          </p:val>
                                        </p:tav>
                                        <p:tav tm="100000">
                                          <p:val>
                                            <p:fltVal val="0"/>
                                          </p:val>
                                        </p:tav>
                                      </p:tavLst>
                                    </p:anim>
                                    <p:animEffect transition="in" filter="fade">
                                      <p:cBhvr>
                                        <p:cTn id="10" dur="500"/>
                                        <p:tgtEl>
                                          <p:spTgt spid="418935"/>
                                        </p:tgtEl>
                                      </p:cBhvr>
                                    </p:animEffect>
                                  </p:childTnLst>
                                </p:cTn>
                              </p:par>
                            </p:childTnLst>
                          </p:cTn>
                        </p:par>
                        <p:par>
                          <p:cTn id="11" fill="hold" nodeType="afterGroup">
                            <p:stCondLst>
                              <p:cond delay="500"/>
                            </p:stCondLst>
                            <p:childTnLst>
                              <p:par>
                                <p:cTn id="12" presetID="49" presetClass="path" presetSubtype="0" accel="50000" decel="50000" fill="hold" nodeType="afterEffect">
                                  <p:stCondLst>
                                    <p:cond delay="0"/>
                                  </p:stCondLst>
                                  <p:childTnLst>
                                    <p:animMotion origin="layout" path="M -0.05 -0.0368 L -0.3691 -0.39907 " pathEditMode="relative" rAng="0" ptsTypes="AA">
                                      <p:cBhvr>
                                        <p:cTn id="13" dur="500" fill="hold"/>
                                        <p:tgtEl>
                                          <p:spTgt spid="418873"/>
                                        </p:tgtEl>
                                        <p:attrNameLst>
                                          <p:attrName>ppt_x</p:attrName>
                                          <p:attrName>ppt_y</p:attrName>
                                        </p:attrNameLst>
                                      </p:cBhvr>
                                      <p:rCtr x="-15955" y="-18125"/>
                                    </p:animMotion>
                                  </p:childTnLst>
                                </p:cTn>
                              </p:par>
                            </p:childTnLst>
                          </p:cTn>
                        </p:par>
                        <p:par>
                          <p:cTn id="14" fill="hold" nodeType="afterGroup">
                            <p:stCondLst>
                              <p:cond delay="1000"/>
                            </p:stCondLst>
                            <p:childTnLst>
                              <p:par>
                                <p:cTn id="15" presetID="31" presetClass="entr" presetSubtype="0" fill="hold" nodeType="afterEffect">
                                  <p:stCondLst>
                                    <p:cond delay="0"/>
                                  </p:stCondLst>
                                  <p:iterate type="lt">
                                    <p:tmPct val="5000"/>
                                  </p:iterate>
                                  <p:childTnLst>
                                    <p:set>
                                      <p:cBhvr>
                                        <p:cTn id="16" dur="1" fill="hold">
                                          <p:stCondLst>
                                            <p:cond delay="0"/>
                                          </p:stCondLst>
                                        </p:cTn>
                                        <p:tgtEl>
                                          <p:spTgt spid="418936"/>
                                        </p:tgtEl>
                                        <p:attrNameLst>
                                          <p:attrName>style.visibility</p:attrName>
                                        </p:attrNameLst>
                                      </p:cBhvr>
                                      <p:to>
                                        <p:strVal val="visible"/>
                                      </p:to>
                                    </p:set>
                                    <p:anim calcmode="lin" valueType="num">
                                      <p:cBhvr>
                                        <p:cTn id="17" dur="500" fill="hold"/>
                                        <p:tgtEl>
                                          <p:spTgt spid="418936"/>
                                        </p:tgtEl>
                                        <p:attrNameLst>
                                          <p:attrName>ppt_w</p:attrName>
                                        </p:attrNameLst>
                                      </p:cBhvr>
                                      <p:tavLst>
                                        <p:tav tm="0">
                                          <p:val>
                                            <p:fltVal val="0"/>
                                          </p:val>
                                        </p:tav>
                                        <p:tav tm="100000">
                                          <p:val>
                                            <p:strVal val="#ppt_w"/>
                                          </p:val>
                                        </p:tav>
                                      </p:tavLst>
                                    </p:anim>
                                    <p:anim calcmode="lin" valueType="num">
                                      <p:cBhvr>
                                        <p:cTn id="18" dur="500" fill="hold"/>
                                        <p:tgtEl>
                                          <p:spTgt spid="418936"/>
                                        </p:tgtEl>
                                        <p:attrNameLst>
                                          <p:attrName>ppt_h</p:attrName>
                                        </p:attrNameLst>
                                      </p:cBhvr>
                                      <p:tavLst>
                                        <p:tav tm="0">
                                          <p:val>
                                            <p:fltVal val="0"/>
                                          </p:val>
                                        </p:tav>
                                        <p:tav tm="100000">
                                          <p:val>
                                            <p:strVal val="#ppt_h"/>
                                          </p:val>
                                        </p:tav>
                                      </p:tavLst>
                                    </p:anim>
                                    <p:anim calcmode="lin" valueType="num">
                                      <p:cBhvr>
                                        <p:cTn id="19" dur="500" fill="hold"/>
                                        <p:tgtEl>
                                          <p:spTgt spid="418936"/>
                                        </p:tgtEl>
                                        <p:attrNameLst>
                                          <p:attrName>style.rotation</p:attrName>
                                        </p:attrNameLst>
                                      </p:cBhvr>
                                      <p:tavLst>
                                        <p:tav tm="0">
                                          <p:val>
                                            <p:fltVal val="90"/>
                                          </p:val>
                                        </p:tav>
                                        <p:tav tm="100000">
                                          <p:val>
                                            <p:fltVal val="0"/>
                                          </p:val>
                                        </p:tav>
                                      </p:tavLst>
                                    </p:anim>
                                    <p:animEffect transition="in" filter="fade">
                                      <p:cBhvr>
                                        <p:cTn id="20" dur="500"/>
                                        <p:tgtEl>
                                          <p:spTgt spid="418936"/>
                                        </p:tgtEl>
                                      </p:cBhvr>
                                    </p:animEffect>
                                  </p:childTnLst>
                                </p:cTn>
                              </p:par>
                            </p:childTnLst>
                          </p:cTn>
                        </p:par>
                        <p:par>
                          <p:cTn id="21" fill="hold" nodeType="afterGroup">
                            <p:stCondLst>
                              <p:cond delay="1500"/>
                            </p:stCondLst>
                            <p:childTnLst>
                              <p:par>
                                <p:cTn id="22" presetID="49" presetClass="path" presetSubtype="0" accel="50000" decel="50000" fill="hold" nodeType="afterEffect">
                                  <p:stCondLst>
                                    <p:cond delay="0"/>
                                  </p:stCondLst>
                                  <p:childTnLst>
                                    <p:animMotion origin="layout" path="M 0.02291 -0.45972 L 0.275 -0.84838 " pathEditMode="relative" rAng="0" ptsTypes="AA">
                                      <p:cBhvr>
                                        <p:cTn id="23" dur="1000" fill="hold"/>
                                        <p:tgtEl>
                                          <p:spTgt spid="418869"/>
                                        </p:tgtEl>
                                        <p:attrNameLst>
                                          <p:attrName>ppt_x</p:attrName>
                                          <p:attrName>ppt_y</p:attrName>
                                        </p:attrNameLst>
                                      </p:cBhvr>
                                      <p:rCtr x="12604" y="-19444"/>
                                    </p:animMotion>
                                  </p:childTnLst>
                                </p:cTn>
                              </p:par>
                            </p:childTnLst>
                          </p:cTn>
                        </p:par>
                        <p:par>
                          <p:cTn id="24" fill="hold" nodeType="afterGroup">
                            <p:stCondLst>
                              <p:cond delay="2500"/>
                            </p:stCondLst>
                            <p:childTnLst>
                              <p:par>
                                <p:cTn id="25" presetID="56" presetClass="path" presetSubtype="0" accel="50000" decel="50000" fill="hold" nodeType="afterEffect">
                                  <p:stCondLst>
                                    <p:cond delay="0"/>
                                  </p:stCondLst>
                                  <p:childTnLst>
                                    <p:animMotion origin="layout" path="M -0.36719 -0.3933 L -0.62483 0.01086 " pathEditMode="relative" rAng="0" ptsTypes="AA">
                                      <p:cBhvr>
                                        <p:cTn id="26" dur="500" fill="hold"/>
                                        <p:tgtEl>
                                          <p:spTgt spid="418831"/>
                                        </p:tgtEl>
                                        <p:attrNameLst>
                                          <p:attrName>ppt_x</p:attrName>
                                          <p:attrName>ppt_y</p:attrName>
                                        </p:attrNameLst>
                                      </p:cBhvr>
                                      <p:rCtr x="-12882" y="20208"/>
                                    </p:animMotion>
                                  </p:childTnLst>
                                </p:cTn>
                              </p:par>
                            </p:childTnLst>
                          </p:cTn>
                        </p:par>
                        <p:par>
                          <p:cTn id="27" fill="hold" nodeType="afterGroup">
                            <p:stCondLst>
                              <p:cond delay="3000"/>
                            </p:stCondLst>
                            <p:childTnLst>
                              <p:par>
                                <p:cTn id="28" presetID="31" presetClass="entr" presetSubtype="0" fill="hold" nodeType="afterEffect">
                                  <p:stCondLst>
                                    <p:cond delay="0"/>
                                  </p:stCondLst>
                                  <p:iterate type="lt">
                                    <p:tmPct val="5000"/>
                                  </p:iterate>
                                  <p:childTnLst>
                                    <p:set>
                                      <p:cBhvr>
                                        <p:cTn id="29" dur="1" fill="hold">
                                          <p:stCondLst>
                                            <p:cond delay="0"/>
                                          </p:stCondLst>
                                        </p:cTn>
                                        <p:tgtEl>
                                          <p:spTgt spid="418937"/>
                                        </p:tgtEl>
                                        <p:attrNameLst>
                                          <p:attrName>style.visibility</p:attrName>
                                        </p:attrNameLst>
                                      </p:cBhvr>
                                      <p:to>
                                        <p:strVal val="visible"/>
                                      </p:to>
                                    </p:set>
                                    <p:anim calcmode="lin" valueType="num">
                                      <p:cBhvr>
                                        <p:cTn id="30" dur="500" fill="hold"/>
                                        <p:tgtEl>
                                          <p:spTgt spid="418937"/>
                                        </p:tgtEl>
                                        <p:attrNameLst>
                                          <p:attrName>ppt_w</p:attrName>
                                        </p:attrNameLst>
                                      </p:cBhvr>
                                      <p:tavLst>
                                        <p:tav tm="0">
                                          <p:val>
                                            <p:fltVal val="0"/>
                                          </p:val>
                                        </p:tav>
                                        <p:tav tm="100000">
                                          <p:val>
                                            <p:strVal val="#ppt_w"/>
                                          </p:val>
                                        </p:tav>
                                      </p:tavLst>
                                    </p:anim>
                                    <p:anim calcmode="lin" valueType="num">
                                      <p:cBhvr>
                                        <p:cTn id="31" dur="500" fill="hold"/>
                                        <p:tgtEl>
                                          <p:spTgt spid="418937"/>
                                        </p:tgtEl>
                                        <p:attrNameLst>
                                          <p:attrName>ppt_h</p:attrName>
                                        </p:attrNameLst>
                                      </p:cBhvr>
                                      <p:tavLst>
                                        <p:tav tm="0">
                                          <p:val>
                                            <p:fltVal val="0"/>
                                          </p:val>
                                        </p:tav>
                                        <p:tav tm="100000">
                                          <p:val>
                                            <p:strVal val="#ppt_h"/>
                                          </p:val>
                                        </p:tav>
                                      </p:tavLst>
                                    </p:anim>
                                    <p:anim calcmode="lin" valueType="num">
                                      <p:cBhvr>
                                        <p:cTn id="32" dur="500" fill="hold"/>
                                        <p:tgtEl>
                                          <p:spTgt spid="418937"/>
                                        </p:tgtEl>
                                        <p:attrNameLst>
                                          <p:attrName>style.rotation</p:attrName>
                                        </p:attrNameLst>
                                      </p:cBhvr>
                                      <p:tavLst>
                                        <p:tav tm="0">
                                          <p:val>
                                            <p:fltVal val="90"/>
                                          </p:val>
                                        </p:tav>
                                        <p:tav tm="100000">
                                          <p:val>
                                            <p:fltVal val="0"/>
                                          </p:val>
                                        </p:tav>
                                      </p:tavLst>
                                    </p:anim>
                                    <p:animEffect transition="in" filter="fade">
                                      <p:cBhvr>
                                        <p:cTn id="33" dur="500"/>
                                        <p:tgtEl>
                                          <p:spTgt spid="418937"/>
                                        </p:tgtEl>
                                      </p:cBhvr>
                                    </p:animEffect>
                                  </p:childTnLst>
                                </p:cTn>
                              </p:par>
                            </p:childTnLst>
                          </p:cTn>
                        </p:par>
                        <p:par>
                          <p:cTn id="34" fill="hold" nodeType="afterGroup">
                            <p:stCondLst>
                              <p:cond delay="3500"/>
                            </p:stCondLst>
                            <p:childTnLst>
                              <p:par>
                                <p:cTn id="35" presetID="35" presetClass="path" presetSubtype="0" accel="50000" decel="50000" fill="hold" nodeType="afterEffect">
                                  <p:stCondLst>
                                    <p:cond delay="0"/>
                                  </p:stCondLst>
                                  <p:childTnLst>
                                    <p:animMotion origin="layout" path="M -0.59202 -0.38681 L -0.06163 -0.38681 " pathEditMode="relative" rAng="0" ptsTypes="AA">
                                      <p:cBhvr>
                                        <p:cTn id="36" dur="1000" fill="hold"/>
                                        <p:tgtEl>
                                          <p:spTgt spid="418886"/>
                                        </p:tgtEl>
                                        <p:attrNameLst>
                                          <p:attrName>ppt_x</p:attrName>
                                          <p:attrName>ppt_y</p:attrName>
                                        </p:attrNameLst>
                                      </p:cBhvr>
                                      <p:rCtr x="26510" y="0"/>
                                    </p:animMotion>
                                  </p:childTnLst>
                                </p:cTn>
                              </p:par>
                            </p:childTnLst>
                          </p:cTn>
                        </p:par>
                        <p:par>
                          <p:cTn id="37" fill="hold" nodeType="afterGroup">
                            <p:stCondLst>
                              <p:cond delay="4500"/>
                            </p:stCondLst>
                            <p:childTnLst>
                              <p:par>
                                <p:cTn id="38" presetID="35" presetClass="path" presetSubtype="0" accel="50000" decel="50000" fill="hold" nodeType="afterEffect">
                                  <p:stCondLst>
                                    <p:cond delay="0"/>
                                  </p:stCondLst>
                                  <p:childTnLst>
                                    <p:animMotion origin="layout" path="M -0.20226 -0.37595 L -0.72448 -0.37595 " pathEditMode="relative" rAng="0" ptsTypes="AA">
                                      <p:cBhvr>
                                        <p:cTn id="39" dur="1000" fill="hold"/>
                                        <p:tgtEl>
                                          <p:spTgt spid="418892"/>
                                        </p:tgtEl>
                                        <p:attrNameLst>
                                          <p:attrName>ppt_x</p:attrName>
                                          <p:attrName>ppt_y</p:attrName>
                                        </p:attrNameLst>
                                      </p:cBhvr>
                                      <p:rCtr x="-261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r>
              <a:rPr lang="en-US" altLang="en-US"/>
              <a:t>Dịch vụ</a:t>
            </a:r>
          </a:p>
        </p:txBody>
      </p:sp>
      <p:pic>
        <p:nvPicPr>
          <p:cNvPr id="437252" name="Picture 4" descr="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679408">
            <a:off x="5114925" y="2755900"/>
            <a:ext cx="533400" cy="192088"/>
          </a:xfrm>
          <a:prstGeom prst="rect">
            <a:avLst/>
          </a:prstGeom>
          <a:noFill/>
          <a:extLst>
            <a:ext uri="{909E8E84-426E-40DD-AFC4-6F175D3DCCD1}">
              <a14:hiddenFill xmlns:a14="http://schemas.microsoft.com/office/drawing/2010/main">
                <a:solidFill>
                  <a:srgbClr val="FFFFFF"/>
                </a:solidFill>
              </a14:hiddenFill>
            </a:ext>
          </a:extLst>
        </p:spPr>
      </p:pic>
      <p:pic>
        <p:nvPicPr>
          <p:cNvPr id="437253" name="Picture 5" descr="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6181725" y="2755900"/>
            <a:ext cx="533400" cy="192088"/>
          </a:xfrm>
          <a:prstGeom prst="rect">
            <a:avLst/>
          </a:prstGeom>
          <a:noFill/>
          <a:extLst>
            <a:ext uri="{909E8E84-426E-40DD-AFC4-6F175D3DCCD1}">
              <a14:hiddenFill xmlns:a14="http://schemas.microsoft.com/office/drawing/2010/main">
                <a:solidFill>
                  <a:srgbClr val="FFFFFF"/>
                </a:solidFill>
              </a14:hiddenFill>
            </a:ext>
          </a:extLst>
        </p:spPr>
      </p:pic>
      <p:pic>
        <p:nvPicPr>
          <p:cNvPr id="437254" name="Picture 6" descr="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7248525" y="2755900"/>
            <a:ext cx="533400" cy="192088"/>
          </a:xfrm>
          <a:prstGeom prst="rect">
            <a:avLst/>
          </a:prstGeom>
          <a:noFill/>
          <a:extLst>
            <a:ext uri="{909E8E84-426E-40DD-AFC4-6F175D3DCCD1}">
              <a14:hiddenFill xmlns:a14="http://schemas.microsoft.com/office/drawing/2010/main">
                <a:solidFill>
                  <a:srgbClr val="FFFFFF"/>
                </a:solidFill>
              </a14:hiddenFill>
            </a:ext>
          </a:extLst>
        </p:spPr>
      </p:pic>
      <p:pic>
        <p:nvPicPr>
          <p:cNvPr id="437255" name="Picture 7" descr="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5925" y="3517900"/>
            <a:ext cx="533400" cy="192088"/>
          </a:xfrm>
          <a:prstGeom prst="rect">
            <a:avLst/>
          </a:prstGeom>
          <a:noFill/>
          <a:extLst>
            <a:ext uri="{909E8E84-426E-40DD-AFC4-6F175D3DCCD1}">
              <a14:hiddenFill xmlns:a14="http://schemas.microsoft.com/office/drawing/2010/main">
                <a:solidFill>
                  <a:srgbClr val="FFFFFF"/>
                </a:solidFill>
              </a14:hiddenFill>
            </a:ext>
          </a:extLst>
        </p:spPr>
      </p:pic>
      <p:pic>
        <p:nvPicPr>
          <p:cNvPr id="437256" name="Picture 8" descr="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5725" y="3536950"/>
            <a:ext cx="533400" cy="192088"/>
          </a:xfrm>
          <a:prstGeom prst="rect">
            <a:avLst/>
          </a:prstGeom>
          <a:noFill/>
          <a:extLst>
            <a:ext uri="{909E8E84-426E-40DD-AFC4-6F175D3DCCD1}">
              <a14:hiddenFill xmlns:a14="http://schemas.microsoft.com/office/drawing/2010/main">
                <a:solidFill>
                  <a:srgbClr val="FFFFFF"/>
                </a:solidFill>
              </a14:hiddenFill>
            </a:ext>
          </a:extLst>
        </p:spPr>
      </p:pic>
      <p:pic>
        <p:nvPicPr>
          <p:cNvPr id="437257" name="Picture 9" descr="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8925" y="3517900"/>
            <a:ext cx="533400" cy="192088"/>
          </a:xfrm>
          <a:prstGeom prst="rect">
            <a:avLst/>
          </a:prstGeom>
          <a:noFill/>
          <a:extLst>
            <a:ext uri="{909E8E84-426E-40DD-AFC4-6F175D3DCCD1}">
              <a14:hiddenFill xmlns:a14="http://schemas.microsoft.com/office/drawing/2010/main">
                <a:solidFill>
                  <a:srgbClr val="FFFFFF"/>
                </a:solidFill>
              </a14:hiddenFill>
            </a:ext>
          </a:extLst>
        </p:spPr>
      </p:pic>
      <p:sp>
        <p:nvSpPr>
          <p:cNvPr id="437258" name="Rectangle 10"/>
          <p:cNvSpPr>
            <a:spLocks noChangeArrowheads="1"/>
          </p:cNvSpPr>
          <p:nvPr/>
        </p:nvSpPr>
        <p:spPr bwMode="auto">
          <a:xfrm>
            <a:off x="3957638" y="2619375"/>
            <a:ext cx="457200" cy="1395413"/>
          </a:xfrm>
          <a:prstGeom prst="rect">
            <a:avLst/>
          </a:prstGeom>
          <a:gradFill rotWithShape="0">
            <a:gsLst>
              <a:gs pos="0">
                <a:srgbClr val="FF0000"/>
              </a:gs>
              <a:gs pos="100000">
                <a:srgbClr val="FF0000">
                  <a:gamma/>
                  <a:shade val="46275"/>
                  <a:invGamma/>
                </a:srgbClr>
              </a:gs>
            </a:gsLst>
            <a:lin ang="27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0000"/>
            </a:extrusionClr>
            <a:contourClr>
              <a:srgbClr val="FF0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437259" name="Rectangle 11"/>
          <p:cNvSpPr>
            <a:spLocks noChangeArrowheads="1"/>
          </p:cNvSpPr>
          <p:nvPr/>
        </p:nvSpPr>
        <p:spPr bwMode="auto">
          <a:xfrm>
            <a:off x="909638" y="2643188"/>
            <a:ext cx="2895600" cy="1395412"/>
          </a:xfrm>
          <a:prstGeom prst="rect">
            <a:avLst/>
          </a:prstGeom>
          <a:gradFill rotWithShape="0">
            <a:gsLst>
              <a:gs pos="0">
                <a:srgbClr val="FFFF00"/>
              </a:gs>
              <a:gs pos="100000">
                <a:srgbClr val="FFFF00">
                  <a:gamma/>
                  <a:shade val="46275"/>
                  <a:invGamma/>
                </a:srgbClr>
              </a:gs>
            </a:gsLst>
            <a:lin ang="27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pic>
        <p:nvPicPr>
          <p:cNvPr id="437260" name="Picture 12" descr="Picture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138238" y="2995613"/>
            <a:ext cx="7905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437261" name="Picture 13" descr="Picture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976438" y="3024188"/>
            <a:ext cx="7905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437262" name="Picture 14" descr="Picture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14638" y="3024188"/>
            <a:ext cx="7905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437263" name="Picture 15" descr="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4500563" y="2949575"/>
            <a:ext cx="3581400" cy="303213"/>
          </a:xfrm>
          <a:prstGeom prst="rect">
            <a:avLst/>
          </a:prstGeom>
          <a:noFill/>
          <a:extLst>
            <a:ext uri="{909E8E84-426E-40DD-AFC4-6F175D3DCCD1}">
              <a14:hiddenFill xmlns:a14="http://schemas.microsoft.com/office/drawing/2010/main">
                <a:solidFill>
                  <a:srgbClr val="FFFFFF"/>
                </a:solidFill>
              </a14:hiddenFill>
            </a:ext>
          </a:extLst>
        </p:spPr>
      </p:pic>
      <p:pic>
        <p:nvPicPr>
          <p:cNvPr id="437264" name="Picture 16" descr="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3588" y="3176588"/>
            <a:ext cx="3657600" cy="285750"/>
          </a:xfrm>
          <a:prstGeom prst="rect">
            <a:avLst/>
          </a:prstGeom>
          <a:noFill/>
          <a:extLst>
            <a:ext uri="{909E8E84-426E-40DD-AFC4-6F175D3DCCD1}">
              <a14:hiddenFill xmlns:a14="http://schemas.microsoft.com/office/drawing/2010/main">
                <a:solidFill>
                  <a:srgbClr val="FFFFFF"/>
                </a:solidFill>
              </a14:hiddenFill>
            </a:ext>
          </a:extLst>
        </p:spPr>
      </p:pic>
      <p:grpSp>
        <p:nvGrpSpPr>
          <p:cNvPr id="437265" name="Group 17"/>
          <p:cNvGrpSpPr>
            <a:grpSpLocks/>
          </p:cNvGrpSpPr>
          <p:nvPr/>
        </p:nvGrpSpPr>
        <p:grpSpPr bwMode="auto">
          <a:xfrm>
            <a:off x="5572125" y="2719388"/>
            <a:ext cx="457200" cy="268287"/>
            <a:chOff x="4512" y="1248"/>
            <a:chExt cx="315" cy="193"/>
          </a:xfrm>
        </p:grpSpPr>
        <p:sp>
          <p:nvSpPr>
            <p:cNvPr id="437266" name="Rectangle 18"/>
            <p:cNvSpPr>
              <a:spLocks noChangeArrowheads="1"/>
            </p:cNvSpPr>
            <p:nvPr/>
          </p:nvSpPr>
          <p:spPr bwMode="auto">
            <a:xfrm>
              <a:off x="4512" y="1248"/>
              <a:ext cx="315" cy="193"/>
            </a:xfrm>
            <a:prstGeom prst="rect">
              <a:avLst/>
            </a:prstGeom>
            <a:gradFill rotWithShape="1">
              <a:gsLst>
                <a:gs pos="0">
                  <a:srgbClr val="FFFF00">
                    <a:gamma/>
                    <a:shade val="46275"/>
                    <a:invGamma/>
                  </a:srgbClr>
                </a:gs>
                <a:gs pos="50000">
                  <a:srgbClr val="FFFF00"/>
                </a:gs>
                <a:gs pos="100000">
                  <a:srgbClr val="FFFF00">
                    <a:gamma/>
                    <a:shade val="46275"/>
                    <a:invGamma/>
                  </a:srgbClr>
                </a:gs>
              </a:gsLst>
              <a:lin ang="2700000" scaled="1"/>
            </a:gradFill>
            <a:ln w="12700">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1800" b="1">
                <a:solidFill>
                  <a:schemeClr val="bg2"/>
                </a:solidFill>
                <a:effectLst>
                  <a:outerShdw blurRad="38100" dist="38100" dir="2700000" algn="tl">
                    <a:srgbClr val="000000"/>
                  </a:outerShdw>
                </a:effectLst>
                <a:latin typeface="Arial Unicode MS" panose="020B0604020202020204" pitchFamily="34" charset="-128"/>
                <a:cs typeface="Times New Roman" panose="02020603050405020304" pitchFamily="18" charset="0"/>
              </a:endParaRPr>
            </a:p>
          </p:txBody>
        </p:sp>
        <p:sp>
          <p:nvSpPr>
            <p:cNvPr id="437267" name="Line 19"/>
            <p:cNvSpPr>
              <a:spLocks noChangeShapeType="1"/>
            </p:cNvSpPr>
            <p:nvPr/>
          </p:nvSpPr>
          <p:spPr bwMode="auto">
            <a:xfrm>
              <a:off x="4512" y="1248"/>
              <a:ext cx="157" cy="85"/>
            </a:xfrm>
            <a:prstGeom prst="line">
              <a:avLst/>
            </a:prstGeom>
            <a:noFill/>
            <a:ln w="12700">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68" name="Line 20"/>
            <p:cNvSpPr>
              <a:spLocks noChangeShapeType="1"/>
            </p:cNvSpPr>
            <p:nvPr/>
          </p:nvSpPr>
          <p:spPr bwMode="auto">
            <a:xfrm flipH="1">
              <a:off x="4670" y="1248"/>
              <a:ext cx="157" cy="85"/>
            </a:xfrm>
            <a:prstGeom prst="line">
              <a:avLst/>
            </a:prstGeom>
            <a:noFill/>
            <a:ln w="12700">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7269" name="Group 21"/>
          <p:cNvGrpSpPr>
            <a:grpSpLocks/>
          </p:cNvGrpSpPr>
          <p:nvPr/>
        </p:nvGrpSpPr>
        <p:grpSpPr bwMode="auto">
          <a:xfrm>
            <a:off x="6334125" y="3481388"/>
            <a:ext cx="457200" cy="268287"/>
            <a:chOff x="4512" y="1248"/>
            <a:chExt cx="315" cy="193"/>
          </a:xfrm>
        </p:grpSpPr>
        <p:sp>
          <p:nvSpPr>
            <p:cNvPr id="437270" name="Rectangle 22"/>
            <p:cNvSpPr>
              <a:spLocks noChangeArrowheads="1"/>
            </p:cNvSpPr>
            <p:nvPr/>
          </p:nvSpPr>
          <p:spPr bwMode="auto">
            <a:xfrm>
              <a:off x="4512" y="1248"/>
              <a:ext cx="315" cy="193"/>
            </a:xfrm>
            <a:prstGeom prst="rect">
              <a:avLst/>
            </a:prstGeom>
            <a:gradFill rotWithShape="1">
              <a:gsLst>
                <a:gs pos="0">
                  <a:srgbClr val="FFFF00">
                    <a:gamma/>
                    <a:shade val="46275"/>
                    <a:invGamma/>
                  </a:srgbClr>
                </a:gs>
                <a:gs pos="50000">
                  <a:srgbClr val="FFFF00"/>
                </a:gs>
                <a:gs pos="100000">
                  <a:srgbClr val="FFFF00">
                    <a:gamma/>
                    <a:shade val="46275"/>
                    <a:invGamma/>
                  </a:srgbClr>
                </a:gs>
              </a:gsLst>
              <a:lin ang="2700000" scaled="1"/>
            </a:gradFill>
            <a:ln w="12700">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1800" b="1">
                <a:solidFill>
                  <a:schemeClr val="bg2"/>
                </a:solidFill>
                <a:effectLst>
                  <a:outerShdw blurRad="38100" dist="38100" dir="2700000" algn="tl">
                    <a:srgbClr val="000000"/>
                  </a:outerShdw>
                </a:effectLst>
                <a:latin typeface="Arial Unicode MS" panose="020B0604020202020204" pitchFamily="34" charset="-128"/>
                <a:cs typeface="Times New Roman" panose="02020603050405020304" pitchFamily="18" charset="0"/>
              </a:endParaRPr>
            </a:p>
          </p:txBody>
        </p:sp>
        <p:sp>
          <p:nvSpPr>
            <p:cNvPr id="437271" name="Line 23"/>
            <p:cNvSpPr>
              <a:spLocks noChangeShapeType="1"/>
            </p:cNvSpPr>
            <p:nvPr/>
          </p:nvSpPr>
          <p:spPr bwMode="auto">
            <a:xfrm>
              <a:off x="4512" y="1248"/>
              <a:ext cx="157" cy="85"/>
            </a:xfrm>
            <a:prstGeom prst="line">
              <a:avLst/>
            </a:prstGeom>
            <a:noFill/>
            <a:ln w="12700">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72" name="Line 24"/>
            <p:cNvSpPr>
              <a:spLocks noChangeShapeType="1"/>
            </p:cNvSpPr>
            <p:nvPr/>
          </p:nvSpPr>
          <p:spPr bwMode="auto">
            <a:xfrm flipH="1">
              <a:off x="4670" y="1248"/>
              <a:ext cx="157" cy="85"/>
            </a:xfrm>
            <a:prstGeom prst="line">
              <a:avLst/>
            </a:prstGeom>
            <a:noFill/>
            <a:ln w="12700">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7273" name="Group 25"/>
          <p:cNvGrpSpPr>
            <a:grpSpLocks/>
          </p:cNvGrpSpPr>
          <p:nvPr/>
        </p:nvGrpSpPr>
        <p:grpSpPr bwMode="auto">
          <a:xfrm>
            <a:off x="6562725" y="2719388"/>
            <a:ext cx="457200" cy="268287"/>
            <a:chOff x="4512" y="1248"/>
            <a:chExt cx="315" cy="193"/>
          </a:xfrm>
        </p:grpSpPr>
        <p:sp>
          <p:nvSpPr>
            <p:cNvPr id="437274" name="Rectangle 26"/>
            <p:cNvSpPr>
              <a:spLocks noChangeArrowheads="1"/>
            </p:cNvSpPr>
            <p:nvPr/>
          </p:nvSpPr>
          <p:spPr bwMode="auto">
            <a:xfrm>
              <a:off x="4512" y="1248"/>
              <a:ext cx="315" cy="193"/>
            </a:xfrm>
            <a:prstGeom prst="rect">
              <a:avLst/>
            </a:prstGeom>
            <a:gradFill rotWithShape="1">
              <a:gsLst>
                <a:gs pos="0">
                  <a:srgbClr val="FFFF00">
                    <a:gamma/>
                    <a:shade val="46275"/>
                    <a:invGamma/>
                  </a:srgbClr>
                </a:gs>
                <a:gs pos="50000">
                  <a:srgbClr val="FFFF00"/>
                </a:gs>
                <a:gs pos="100000">
                  <a:srgbClr val="FFFF00">
                    <a:gamma/>
                    <a:shade val="46275"/>
                    <a:invGamma/>
                  </a:srgbClr>
                </a:gs>
              </a:gsLst>
              <a:lin ang="2700000" scaled="1"/>
            </a:gradFill>
            <a:ln w="12700">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1800" b="1">
                <a:solidFill>
                  <a:schemeClr val="bg2"/>
                </a:solidFill>
                <a:effectLst>
                  <a:outerShdw blurRad="38100" dist="38100" dir="2700000" algn="tl">
                    <a:srgbClr val="000000"/>
                  </a:outerShdw>
                </a:effectLst>
                <a:latin typeface="Arial Unicode MS" panose="020B0604020202020204" pitchFamily="34" charset="-128"/>
                <a:cs typeface="Times New Roman" panose="02020603050405020304" pitchFamily="18" charset="0"/>
              </a:endParaRPr>
            </a:p>
          </p:txBody>
        </p:sp>
        <p:sp>
          <p:nvSpPr>
            <p:cNvPr id="437275" name="Line 27"/>
            <p:cNvSpPr>
              <a:spLocks noChangeShapeType="1"/>
            </p:cNvSpPr>
            <p:nvPr/>
          </p:nvSpPr>
          <p:spPr bwMode="auto">
            <a:xfrm>
              <a:off x="4512" y="1248"/>
              <a:ext cx="157" cy="85"/>
            </a:xfrm>
            <a:prstGeom prst="line">
              <a:avLst/>
            </a:prstGeom>
            <a:noFill/>
            <a:ln w="12700">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76" name="Line 28"/>
            <p:cNvSpPr>
              <a:spLocks noChangeShapeType="1"/>
            </p:cNvSpPr>
            <p:nvPr/>
          </p:nvSpPr>
          <p:spPr bwMode="auto">
            <a:xfrm flipH="1">
              <a:off x="4670" y="1248"/>
              <a:ext cx="157" cy="85"/>
            </a:xfrm>
            <a:prstGeom prst="line">
              <a:avLst/>
            </a:prstGeom>
            <a:noFill/>
            <a:ln w="12700">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7277" name="Group 29"/>
          <p:cNvGrpSpPr>
            <a:grpSpLocks/>
          </p:cNvGrpSpPr>
          <p:nvPr/>
        </p:nvGrpSpPr>
        <p:grpSpPr bwMode="auto">
          <a:xfrm>
            <a:off x="7629525" y="2719388"/>
            <a:ext cx="457200" cy="268287"/>
            <a:chOff x="4512" y="1248"/>
            <a:chExt cx="315" cy="193"/>
          </a:xfrm>
        </p:grpSpPr>
        <p:sp>
          <p:nvSpPr>
            <p:cNvPr id="437278" name="Rectangle 30"/>
            <p:cNvSpPr>
              <a:spLocks noChangeArrowheads="1"/>
            </p:cNvSpPr>
            <p:nvPr/>
          </p:nvSpPr>
          <p:spPr bwMode="auto">
            <a:xfrm>
              <a:off x="4512" y="1248"/>
              <a:ext cx="315" cy="193"/>
            </a:xfrm>
            <a:prstGeom prst="rect">
              <a:avLst/>
            </a:prstGeom>
            <a:gradFill rotWithShape="1">
              <a:gsLst>
                <a:gs pos="0">
                  <a:srgbClr val="FFFF00">
                    <a:gamma/>
                    <a:shade val="46275"/>
                    <a:invGamma/>
                  </a:srgbClr>
                </a:gs>
                <a:gs pos="50000">
                  <a:srgbClr val="FFFF00"/>
                </a:gs>
                <a:gs pos="100000">
                  <a:srgbClr val="FFFF00">
                    <a:gamma/>
                    <a:shade val="46275"/>
                    <a:invGamma/>
                  </a:srgbClr>
                </a:gs>
              </a:gsLst>
              <a:lin ang="2700000" scaled="1"/>
            </a:gradFill>
            <a:ln w="12700">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1800" b="1">
                <a:solidFill>
                  <a:schemeClr val="bg2"/>
                </a:solidFill>
                <a:effectLst>
                  <a:outerShdw blurRad="38100" dist="38100" dir="2700000" algn="tl">
                    <a:srgbClr val="000000"/>
                  </a:outerShdw>
                </a:effectLst>
                <a:latin typeface="Arial Unicode MS" panose="020B0604020202020204" pitchFamily="34" charset="-128"/>
                <a:cs typeface="Times New Roman" panose="02020603050405020304" pitchFamily="18" charset="0"/>
              </a:endParaRPr>
            </a:p>
          </p:txBody>
        </p:sp>
        <p:sp>
          <p:nvSpPr>
            <p:cNvPr id="437279" name="Line 31"/>
            <p:cNvSpPr>
              <a:spLocks noChangeShapeType="1"/>
            </p:cNvSpPr>
            <p:nvPr/>
          </p:nvSpPr>
          <p:spPr bwMode="auto">
            <a:xfrm>
              <a:off x="4512" y="1248"/>
              <a:ext cx="157" cy="85"/>
            </a:xfrm>
            <a:prstGeom prst="line">
              <a:avLst/>
            </a:prstGeom>
            <a:noFill/>
            <a:ln w="12700">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80" name="Line 32"/>
            <p:cNvSpPr>
              <a:spLocks noChangeShapeType="1"/>
            </p:cNvSpPr>
            <p:nvPr/>
          </p:nvSpPr>
          <p:spPr bwMode="auto">
            <a:xfrm flipH="1">
              <a:off x="4670" y="1248"/>
              <a:ext cx="157" cy="85"/>
            </a:xfrm>
            <a:prstGeom prst="line">
              <a:avLst/>
            </a:prstGeom>
            <a:noFill/>
            <a:ln w="12700">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7281" name="Group 33"/>
          <p:cNvGrpSpPr>
            <a:grpSpLocks/>
          </p:cNvGrpSpPr>
          <p:nvPr/>
        </p:nvGrpSpPr>
        <p:grpSpPr bwMode="auto">
          <a:xfrm>
            <a:off x="5191125" y="3481388"/>
            <a:ext cx="457200" cy="268287"/>
            <a:chOff x="4512" y="1248"/>
            <a:chExt cx="315" cy="193"/>
          </a:xfrm>
        </p:grpSpPr>
        <p:sp>
          <p:nvSpPr>
            <p:cNvPr id="437282" name="Rectangle 34"/>
            <p:cNvSpPr>
              <a:spLocks noChangeArrowheads="1"/>
            </p:cNvSpPr>
            <p:nvPr/>
          </p:nvSpPr>
          <p:spPr bwMode="auto">
            <a:xfrm>
              <a:off x="4512" y="1248"/>
              <a:ext cx="315" cy="193"/>
            </a:xfrm>
            <a:prstGeom prst="rect">
              <a:avLst/>
            </a:prstGeom>
            <a:gradFill rotWithShape="1">
              <a:gsLst>
                <a:gs pos="0">
                  <a:srgbClr val="FFFF00">
                    <a:gamma/>
                    <a:shade val="46275"/>
                    <a:invGamma/>
                  </a:srgbClr>
                </a:gs>
                <a:gs pos="50000">
                  <a:srgbClr val="FFFF00"/>
                </a:gs>
                <a:gs pos="100000">
                  <a:srgbClr val="FFFF00">
                    <a:gamma/>
                    <a:shade val="46275"/>
                    <a:invGamma/>
                  </a:srgbClr>
                </a:gs>
              </a:gsLst>
              <a:lin ang="2700000" scaled="1"/>
            </a:gradFill>
            <a:ln w="12700">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1800" b="1">
                <a:solidFill>
                  <a:schemeClr val="bg2"/>
                </a:solidFill>
                <a:effectLst>
                  <a:outerShdw blurRad="38100" dist="38100" dir="2700000" algn="tl">
                    <a:srgbClr val="000000"/>
                  </a:outerShdw>
                </a:effectLst>
                <a:latin typeface="Arial Unicode MS" panose="020B0604020202020204" pitchFamily="34" charset="-128"/>
                <a:cs typeface="Times New Roman" panose="02020603050405020304" pitchFamily="18" charset="0"/>
              </a:endParaRPr>
            </a:p>
          </p:txBody>
        </p:sp>
        <p:sp>
          <p:nvSpPr>
            <p:cNvPr id="437283" name="Line 35"/>
            <p:cNvSpPr>
              <a:spLocks noChangeShapeType="1"/>
            </p:cNvSpPr>
            <p:nvPr/>
          </p:nvSpPr>
          <p:spPr bwMode="auto">
            <a:xfrm>
              <a:off x="4512" y="1248"/>
              <a:ext cx="157" cy="85"/>
            </a:xfrm>
            <a:prstGeom prst="line">
              <a:avLst/>
            </a:prstGeom>
            <a:noFill/>
            <a:ln w="12700">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84" name="Line 36"/>
            <p:cNvSpPr>
              <a:spLocks noChangeShapeType="1"/>
            </p:cNvSpPr>
            <p:nvPr/>
          </p:nvSpPr>
          <p:spPr bwMode="auto">
            <a:xfrm flipH="1">
              <a:off x="4670" y="1248"/>
              <a:ext cx="157" cy="85"/>
            </a:xfrm>
            <a:prstGeom prst="line">
              <a:avLst/>
            </a:prstGeom>
            <a:noFill/>
            <a:ln w="12700">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7285" name="Group 37"/>
          <p:cNvGrpSpPr>
            <a:grpSpLocks/>
          </p:cNvGrpSpPr>
          <p:nvPr/>
        </p:nvGrpSpPr>
        <p:grpSpPr bwMode="auto">
          <a:xfrm>
            <a:off x="7400925" y="3481388"/>
            <a:ext cx="457200" cy="268287"/>
            <a:chOff x="4512" y="1248"/>
            <a:chExt cx="315" cy="193"/>
          </a:xfrm>
        </p:grpSpPr>
        <p:sp>
          <p:nvSpPr>
            <p:cNvPr id="437286" name="Rectangle 38"/>
            <p:cNvSpPr>
              <a:spLocks noChangeArrowheads="1"/>
            </p:cNvSpPr>
            <p:nvPr/>
          </p:nvSpPr>
          <p:spPr bwMode="auto">
            <a:xfrm>
              <a:off x="4512" y="1248"/>
              <a:ext cx="315" cy="193"/>
            </a:xfrm>
            <a:prstGeom prst="rect">
              <a:avLst/>
            </a:prstGeom>
            <a:gradFill rotWithShape="1">
              <a:gsLst>
                <a:gs pos="0">
                  <a:srgbClr val="FFFF00">
                    <a:gamma/>
                    <a:shade val="46275"/>
                    <a:invGamma/>
                  </a:srgbClr>
                </a:gs>
                <a:gs pos="50000">
                  <a:srgbClr val="FFFF00"/>
                </a:gs>
                <a:gs pos="100000">
                  <a:srgbClr val="FFFF00">
                    <a:gamma/>
                    <a:shade val="46275"/>
                    <a:invGamma/>
                  </a:srgbClr>
                </a:gs>
              </a:gsLst>
              <a:lin ang="2700000" scaled="1"/>
            </a:gradFill>
            <a:ln w="12700">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1800" b="1">
                <a:solidFill>
                  <a:schemeClr val="bg2"/>
                </a:solidFill>
                <a:effectLst>
                  <a:outerShdw blurRad="38100" dist="38100" dir="2700000" algn="tl">
                    <a:srgbClr val="000000"/>
                  </a:outerShdw>
                </a:effectLst>
                <a:latin typeface="Arial Unicode MS" panose="020B0604020202020204" pitchFamily="34" charset="-128"/>
                <a:cs typeface="Times New Roman" panose="02020603050405020304" pitchFamily="18" charset="0"/>
              </a:endParaRPr>
            </a:p>
          </p:txBody>
        </p:sp>
        <p:sp>
          <p:nvSpPr>
            <p:cNvPr id="437287" name="Line 39"/>
            <p:cNvSpPr>
              <a:spLocks noChangeShapeType="1"/>
            </p:cNvSpPr>
            <p:nvPr/>
          </p:nvSpPr>
          <p:spPr bwMode="auto">
            <a:xfrm>
              <a:off x="4512" y="1248"/>
              <a:ext cx="157" cy="85"/>
            </a:xfrm>
            <a:prstGeom prst="line">
              <a:avLst/>
            </a:prstGeom>
            <a:noFill/>
            <a:ln w="12700">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88" name="Line 40"/>
            <p:cNvSpPr>
              <a:spLocks noChangeShapeType="1"/>
            </p:cNvSpPr>
            <p:nvPr/>
          </p:nvSpPr>
          <p:spPr bwMode="auto">
            <a:xfrm flipH="1">
              <a:off x="4670" y="1248"/>
              <a:ext cx="157" cy="85"/>
            </a:xfrm>
            <a:prstGeom prst="line">
              <a:avLst/>
            </a:prstGeom>
            <a:noFill/>
            <a:ln w="12700">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37290" name="Text Box 42"/>
          <p:cNvSpPr txBox="1">
            <a:spLocks noChangeArrowheads="1"/>
          </p:cNvSpPr>
          <p:nvPr/>
        </p:nvSpPr>
        <p:spPr bwMode="auto">
          <a:xfrm>
            <a:off x="1304925" y="5105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en-US" altLang="en-US" sz="2400">
              <a:latin typeface="Arial" panose="020B0604020202020204" pitchFamily="34" charset="0"/>
            </a:endParaRPr>
          </a:p>
        </p:txBody>
      </p:sp>
      <p:sp>
        <p:nvSpPr>
          <p:cNvPr id="437291" name="AutoShape 43"/>
          <p:cNvSpPr>
            <a:spLocks noChangeArrowheads="1"/>
          </p:cNvSpPr>
          <p:nvPr/>
        </p:nvSpPr>
        <p:spPr bwMode="auto">
          <a:xfrm>
            <a:off x="1457325" y="4648200"/>
            <a:ext cx="1752600" cy="838200"/>
          </a:xfrm>
          <a:prstGeom prst="wedgeRoundRectCallout">
            <a:avLst>
              <a:gd name="adj1" fmla="val -11593"/>
              <a:gd name="adj2" fmla="val -157199"/>
              <a:gd name="adj3" fmla="val 16667"/>
            </a:avLst>
          </a:prstGeom>
          <a:solidFill>
            <a:srgbClr val="FFFFCC"/>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sz="2000">
                <a:solidFill>
                  <a:srgbClr val="0000FF"/>
                </a:solidFill>
                <a:latin typeface="Arial" panose="020B0604020202020204" pitchFamily="34" charset="0"/>
              </a:rPr>
              <a:t>Cài đặt </a:t>
            </a:r>
          </a:p>
          <a:p>
            <a:r>
              <a:rPr lang="en-US" altLang="en-US" sz="2000">
                <a:solidFill>
                  <a:srgbClr val="0000FF"/>
                </a:solidFill>
                <a:latin typeface="Arial" panose="020B0604020202020204" pitchFamily="34" charset="0"/>
              </a:rPr>
              <a:t>dịch vụ</a:t>
            </a:r>
          </a:p>
        </p:txBody>
      </p:sp>
      <p:sp>
        <p:nvSpPr>
          <p:cNvPr id="437292" name="AutoShape 44"/>
          <p:cNvSpPr>
            <a:spLocks noChangeArrowheads="1"/>
          </p:cNvSpPr>
          <p:nvPr/>
        </p:nvSpPr>
        <p:spPr bwMode="auto">
          <a:xfrm>
            <a:off x="6334125" y="4495800"/>
            <a:ext cx="1981200" cy="1066800"/>
          </a:xfrm>
          <a:prstGeom prst="wedgeRoundRectCallout">
            <a:avLst>
              <a:gd name="adj1" fmla="val -43991"/>
              <a:gd name="adj2" fmla="val -129019"/>
              <a:gd name="adj3" fmla="val 16667"/>
            </a:avLst>
          </a:prstGeom>
          <a:solidFill>
            <a:srgbClr val="FFFFCC"/>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sz="2000">
                <a:solidFill>
                  <a:srgbClr val="0000FF"/>
                </a:solidFill>
                <a:latin typeface="Arial" panose="020B0604020202020204" pitchFamily="34" charset="0"/>
              </a:rPr>
              <a:t>Thông điệp dịch vụ </a:t>
            </a:r>
          </a:p>
          <a:p>
            <a:r>
              <a:rPr lang="en-US" altLang="en-US" sz="2000">
                <a:solidFill>
                  <a:srgbClr val="0000FF"/>
                </a:solidFill>
                <a:latin typeface="Arial" panose="020B0604020202020204" pitchFamily="34" charset="0"/>
              </a:rPr>
              <a:t>nhận và gửi</a:t>
            </a:r>
          </a:p>
        </p:txBody>
      </p:sp>
      <p:sp>
        <p:nvSpPr>
          <p:cNvPr id="437293" name="AutoShape 45"/>
          <p:cNvSpPr>
            <a:spLocks noChangeArrowheads="1"/>
          </p:cNvSpPr>
          <p:nvPr/>
        </p:nvSpPr>
        <p:spPr bwMode="auto">
          <a:xfrm>
            <a:off x="2555875" y="1412875"/>
            <a:ext cx="1524000" cy="908050"/>
          </a:xfrm>
          <a:prstGeom prst="wedgeRoundRectCallout">
            <a:avLst>
              <a:gd name="adj1" fmla="val 76356"/>
              <a:gd name="adj2" fmla="val 71681"/>
              <a:gd name="adj3" fmla="val 16667"/>
            </a:avLst>
          </a:prstGeom>
          <a:solidFill>
            <a:srgbClr val="FFFFCC"/>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sz="2000">
                <a:solidFill>
                  <a:srgbClr val="0000FF"/>
                </a:solidFill>
                <a:latin typeface="Arial" panose="020B0604020202020204" pitchFamily="34" charset="0"/>
              </a:rPr>
              <a:t>Giao diện dịch vụ</a:t>
            </a:r>
          </a:p>
        </p:txBody>
      </p:sp>
      <p:grpSp>
        <p:nvGrpSpPr>
          <p:cNvPr id="437302" name="Group 54"/>
          <p:cNvGrpSpPr>
            <a:grpSpLocks/>
          </p:cNvGrpSpPr>
          <p:nvPr/>
        </p:nvGrpSpPr>
        <p:grpSpPr bwMode="auto">
          <a:xfrm>
            <a:off x="4787900" y="1341438"/>
            <a:ext cx="2547938" cy="1963737"/>
            <a:chOff x="3606" y="845"/>
            <a:chExt cx="1605" cy="1237"/>
          </a:xfrm>
        </p:grpSpPr>
        <p:pic>
          <p:nvPicPr>
            <p:cNvPr id="437299" name="Cloud Callou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6" y="845"/>
              <a:ext cx="1605" cy="1237"/>
            </a:xfrm>
            <a:prstGeom prst="rect">
              <a:avLst/>
            </a:prstGeom>
            <a:noFill/>
            <a:extLst>
              <a:ext uri="{909E8E84-426E-40DD-AFC4-6F175D3DCCD1}">
                <a14:hiddenFill xmlns:a14="http://schemas.microsoft.com/office/drawing/2010/main">
                  <a:solidFill>
                    <a:srgbClr val="FFFFFF"/>
                  </a:solidFill>
                </a14:hiddenFill>
              </a:ext>
            </a:extLst>
          </p:spPr>
        </p:pic>
        <p:sp>
          <p:nvSpPr>
            <p:cNvPr id="437300" name="Text Box 52"/>
            <p:cNvSpPr txBox="1">
              <a:spLocks noChangeArrowheads="1"/>
            </p:cNvSpPr>
            <p:nvPr/>
          </p:nvSpPr>
          <p:spPr bwMode="auto">
            <a:xfrm>
              <a:off x="3878" y="1026"/>
              <a:ext cx="1015"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600" b="1"/>
                <a:t>Một địa chỉ mạng tương ứng khi triển khai</a:t>
              </a:r>
            </a:p>
          </p:txBody>
        </p:sp>
      </p:grpSp>
      <p:sp>
        <p:nvSpPr>
          <p:cNvPr id="4" name="Slide Number Placeholder 3"/>
          <p:cNvSpPr>
            <a:spLocks noGrp="1"/>
          </p:cNvSpPr>
          <p:nvPr>
            <p:ph type="sldNum" sz="quarter" idx="12"/>
          </p:nvPr>
        </p:nvSpPr>
        <p:spPr/>
        <p:txBody>
          <a:bodyPr/>
          <a:lstStyle/>
          <a:p>
            <a:fld id="{AFAC82AD-8CFC-4AB9-AD4D-B4038A0EFAC2}" type="slidenum">
              <a:rPr lang="en-US" altLang="en-US" smtClean="0">
                <a:solidFill>
                  <a:prstClr val="black"/>
                </a:solidFill>
              </a:rPr>
              <a:pPr/>
              <a:t>7</a:t>
            </a:fld>
            <a:endParaRPr lang="en-US" altLang="en-US">
              <a:solidFill>
                <a:prstClr val="black"/>
              </a:solidFill>
            </a:endParaRPr>
          </a:p>
        </p:txBody>
      </p:sp>
    </p:spTree>
  </p:cSld>
  <p:clrMapOvr>
    <a:masterClrMapping/>
  </p:clrMapOvr>
  <p:transition advTm="18156"/>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37293"/>
                                        </p:tgtEl>
                                        <p:attrNameLst>
                                          <p:attrName>style.visibility</p:attrName>
                                        </p:attrNameLst>
                                      </p:cBhvr>
                                      <p:to>
                                        <p:strVal val="visible"/>
                                      </p:to>
                                    </p:set>
                                    <p:anim calcmode="lin" valueType="num">
                                      <p:cBhvr additive="base">
                                        <p:cTn id="7" dur="500" fill="hold"/>
                                        <p:tgtEl>
                                          <p:spTgt spid="437293"/>
                                        </p:tgtEl>
                                        <p:attrNameLst>
                                          <p:attrName>ppt_x</p:attrName>
                                        </p:attrNameLst>
                                      </p:cBhvr>
                                      <p:tavLst>
                                        <p:tav tm="0">
                                          <p:val>
                                            <p:strVal val="#ppt_x"/>
                                          </p:val>
                                        </p:tav>
                                        <p:tav tm="100000">
                                          <p:val>
                                            <p:strVal val="#ppt_x"/>
                                          </p:val>
                                        </p:tav>
                                      </p:tavLst>
                                    </p:anim>
                                    <p:anim calcmode="lin" valueType="num">
                                      <p:cBhvr additive="base">
                                        <p:cTn id="8" dur="500" fill="hold"/>
                                        <p:tgtEl>
                                          <p:spTgt spid="437293"/>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37292"/>
                                        </p:tgtEl>
                                        <p:attrNameLst>
                                          <p:attrName>style.visibility</p:attrName>
                                        </p:attrNameLst>
                                      </p:cBhvr>
                                      <p:to>
                                        <p:strVal val="visible"/>
                                      </p:to>
                                    </p:set>
                                    <p:anim calcmode="lin" valueType="num">
                                      <p:cBhvr additive="base">
                                        <p:cTn id="12" dur="500" fill="hold"/>
                                        <p:tgtEl>
                                          <p:spTgt spid="437292"/>
                                        </p:tgtEl>
                                        <p:attrNameLst>
                                          <p:attrName>ppt_x</p:attrName>
                                        </p:attrNameLst>
                                      </p:cBhvr>
                                      <p:tavLst>
                                        <p:tav tm="0">
                                          <p:val>
                                            <p:strVal val="#ppt_x"/>
                                          </p:val>
                                        </p:tav>
                                        <p:tav tm="100000">
                                          <p:val>
                                            <p:strVal val="#ppt_x"/>
                                          </p:val>
                                        </p:tav>
                                      </p:tavLst>
                                    </p:anim>
                                    <p:anim calcmode="lin" valueType="num">
                                      <p:cBhvr additive="base">
                                        <p:cTn id="13" dur="500" fill="hold"/>
                                        <p:tgtEl>
                                          <p:spTgt spid="437292"/>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37291"/>
                                        </p:tgtEl>
                                        <p:attrNameLst>
                                          <p:attrName>style.visibility</p:attrName>
                                        </p:attrNameLst>
                                      </p:cBhvr>
                                      <p:to>
                                        <p:strVal val="visible"/>
                                      </p:to>
                                    </p:set>
                                    <p:anim calcmode="lin" valueType="num">
                                      <p:cBhvr additive="base">
                                        <p:cTn id="17" dur="500" fill="hold"/>
                                        <p:tgtEl>
                                          <p:spTgt spid="437291"/>
                                        </p:tgtEl>
                                        <p:attrNameLst>
                                          <p:attrName>ppt_x</p:attrName>
                                        </p:attrNameLst>
                                      </p:cBhvr>
                                      <p:tavLst>
                                        <p:tav tm="0">
                                          <p:val>
                                            <p:strVal val="#ppt_x"/>
                                          </p:val>
                                        </p:tav>
                                        <p:tav tm="100000">
                                          <p:val>
                                            <p:strVal val="#ppt_x"/>
                                          </p:val>
                                        </p:tav>
                                      </p:tavLst>
                                    </p:anim>
                                    <p:anim calcmode="lin" valueType="num">
                                      <p:cBhvr additive="base">
                                        <p:cTn id="18" dur="500" fill="hold"/>
                                        <p:tgtEl>
                                          <p:spTgt spid="437291"/>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4" fill="hold" nodeType="afterEffect">
                                  <p:stCondLst>
                                    <p:cond delay="0"/>
                                  </p:stCondLst>
                                  <p:childTnLst>
                                    <p:set>
                                      <p:cBhvr>
                                        <p:cTn id="21" dur="1" fill="hold">
                                          <p:stCondLst>
                                            <p:cond delay="0"/>
                                          </p:stCondLst>
                                        </p:cTn>
                                        <p:tgtEl>
                                          <p:spTgt spid="437302"/>
                                        </p:tgtEl>
                                        <p:attrNameLst>
                                          <p:attrName>style.visibility</p:attrName>
                                        </p:attrNameLst>
                                      </p:cBhvr>
                                      <p:to>
                                        <p:strVal val="visible"/>
                                      </p:to>
                                    </p:set>
                                    <p:anim calcmode="lin" valueType="num">
                                      <p:cBhvr additive="base">
                                        <p:cTn id="22" dur="500" fill="hold"/>
                                        <p:tgtEl>
                                          <p:spTgt spid="437302"/>
                                        </p:tgtEl>
                                        <p:attrNameLst>
                                          <p:attrName>ppt_x</p:attrName>
                                        </p:attrNameLst>
                                      </p:cBhvr>
                                      <p:tavLst>
                                        <p:tav tm="0">
                                          <p:val>
                                            <p:strVal val="#ppt_x"/>
                                          </p:val>
                                        </p:tav>
                                        <p:tav tm="100000">
                                          <p:val>
                                            <p:strVal val="#ppt_x"/>
                                          </p:val>
                                        </p:tav>
                                      </p:tavLst>
                                    </p:anim>
                                    <p:anim calcmode="lin" valueType="num">
                                      <p:cBhvr additive="base">
                                        <p:cTn id="23" dur="500" fill="hold"/>
                                        <p:tgtEl>
                                          <p:spTgt spid="4373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91" grpId="0" animBg="1"/>
      <p:bldP spid="437292" grpId="0" animBg="1"/>
      <p:bldP spid="43729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8931" name="Picture 3" descr="Connectivity_Sphe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0" y="5516563"/>
            <a:ext cx="5461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508932" name="Picture 4" descr="Reuse_Sphe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5445125"/>
            <a:ext cx="576262" cy="530225"/>
          </a:xfrm>
          <a:prstGeom prst="rect">
            <a:avLst/>
          </a:prstGeom>
          <a:noFill/>
          <a:extLst>
            <a:ext uri="{909E8E84-426E-40DD-AFC4-6F175D3DCCD1}">
              <a14:hiddenFill xmlns:a14="http://schemas.microsoft.com/office/drawing/2010/main">
                <a:solidFill>
                  <a:srgbClr val="FFFFFF"/>
                </a:solidFill>
              </a14:hiddenFill>
            </a:ext>
          </a:extLst>
        </p:spPr>
      </p:pic>
      <p:pic>
        <p:nvPicPr>
          <p:cNvPr id="508933" name="Picture 5" descr="LooseBalls"/>
          <p:cNvPicPr>
            <a:picLocks noChangeAspect="1" noChangeArrowheads="1"/>
          </p:cNvPicPr>
          <p:nvPr/>
        </p:nvPicPr>
        <p:blipFill>
          <a:blip r:embed="rId6">
            <a:extLst>
              <a:ext uri="{28A0092B-C50C-407E-A947-70E740481C1C}">
                <a14:useLocalDpi xmlns:a14="http://schemas.microsoft.com/office/drawing/2010/main" val="0"/>
              </a:ext>
            </a:extLst>
          </a:blip>
          <a:srcRect t="7939" r="64265" b="11263"/>
          <a:stretch>
            <a:fillRect/>
          </a:stretch>
        </p:blipFill>
        <p:spPr bwMode="auto">
          <a:xfrm>
            <a:off x="5762625" y="5373688"/>
            <a:ext cx="969963" cy="857250"/>
          </a:xfrm>
          <a:prstGeom prst="rect">
            <a:avLst/>
          </a:prstGeom>
          <a:noFill/>
          <a:extLst>
            <a:ext uri="{909E8E84-426E-40DD-AFC4-6F175D3DCCD1}">
              <a14:hiddenFill xmlns:a14="http://schemas.microsoft.com/office/drawing/2010/main">
                <a:solidFill>
                  <a:srgbClr val="FFFFFF"/>
                </a:solidFill>
              </a14:hiddenFill>
            </a:ext>
          </a:extLst>
        </p:spPr>
      </p:pic>
      <p:pic>
        <p:nvPicPr>
          <p:cNvPr id="508934" name="Picture 6" descr="LooseBalls"/>
          <p:cNvPicPr>
            <a:picLocks noChangeAspect="1" noChangeArrowheads="1"/>
          </p:cNvPicPr>
          <p:nvPr/>
        </p:nvPicPr>
        <p:blipFill>
          <a:blip r:embed="rId6">
            <a:extLst>
              <a:ext uri="{28A0092B-C50C-407E-A947-70E740481C1C}">
                <a14:useLocalDpi xmlns:a14="http://schemas.microsoft.com/office/drawing/2010/main" val="0"/>
              </a:ext>
            </a:extLst>
          </a:blip>
          <a:srcRect l="68660" b="18735"/>
          <a:stretch>
            <a:fillRect/>
          </a:stretch>
        </p:blipFill>
        <p:spPr bwMode="auto">
          <a:xfrm>
            <a:off x="7394575" y="5300663"/>
            <a:ext cx="849313" cy="863600"/>
          </a:xfrm>
          <a:prstGeom prst="rect">
            <a:avLst/>
          </a:prstGeom>
          <a:noFill/>
          <a:extLst>
            <a:ext uri="{909E8E84-426E-40DD-AFC4-6F175D3DCCD1}">
              <a14:hiddenFill xmlns:a14="http://schemas.microsoft.com/office/drawing/2010/main">
                <a:solidFill>
                  <a:srgbClr val="FFFFFF"/>
                </a:solidFill>
              </a14:hiddenFill>
            </a:ext>
          </a:extLst>
        </p:spPr>
      </p:pic>
      <p:pic>
        <p:nvPicPr>
          <p:cNvPr id="508935" name="Picture 7" descr="LooseBalls"/>
          <p:cNvPicPr>
            <a:picLocks noChangeAspect="1" noChangeArrowheads="1"/>
          </p:cNvPicPr>
          <p:nvPr/>
        </p:nvPicPr>
        <p:blipFill>
          <a:blip r:embed="rId6">
            <a:extLst>
              <a:ext uri="{28A0092B-C50C-407E-A947-70E740481C1C}">
                <a14:useLocalDpi xmlns:a14="http://schemas.microsoft.com/office/drawing/2010/main" val="0"/>
              </a:ext>
            </a:extLst>
          </a:blip>
          <a:srcRect l="32957" t="11674" r="33871" b="53"/>
          <a:stretch>
            <a:fillRect/>
          </a:stretch>
        </p:blipFill>
        <p:spPr bwMode="auto">
          <a:xfrm>
            <a:off x="4179888" y="5300663"/>
            <a:ext cx="896937" cy="936625"/>
          </a:xfrm>
          <a:prstGeom prst="rect">
            <a:avLst/>
          </a:prstGeom>
          <a:noFill/>
          <a:extLst>
            <a:ext uri="{909E8E84-426E-40DD-AFC4-6F175D3DCCD1}">
              <a14:hiddenFill xmlns:a14="http://schemas.microsoft.com/office/drawing/2010/main">
                <a:solidFill>
                  <a:srgbClr val="FFFFFF"/>
                </a:solidFill>
              </a14:hiddenFill>
            </a:ext>
          </a:extLst>
        </p:spPr>
      </p:pic>
      <p:pic>
        <p:nvPicPr>
          <p:cNvPr id="508936" name="Picture 8" descr="Reuse_Sphe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2781300"/>
            <a:ext cx="576263" cy="530225"/>
          </a:xfrm>
          <a:prstGeom prst="rect">
            <a:avLst/>
          </a:prstGeom>
          <a:noFill/>
          <a:extLst>
            <a:ext uri="{909E8E84-426E-40DD-AFC4-6F175D3DCCD1}">
              <a14:hiddenFill xmlns:a14="http://schemas.microsoft.com/office/drawing/2010/main">
                <a:solidFill>
                  <a:srgbClr val="FFFFFF"/>
                </a:solidFill>
              </a14:hiddenFill>
            </a:ext>
          </a:extLst>
        </p:spPr>
      </p:pic>
      <p:pic>
        <p:nvPicPr>
          <p:cNvPr id="508937" name="Picture 9" descr="Connectivity_Sphe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2300" y="2781300"/>
            <a:ext cx="5461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508938" name="Picture 10" descr="LooseBalls"/>
          <p:cNvPicPr>
            <a:picLocks noChangeAspect="1" noChangeArrowheads="1"/>
          </p:cNvPicPr>
          <p:nvPr/>
        </p:nvPicPr>
        <p:blipFill>
          <a:blip r:embed="rId6">
            <a:extLst>
              <a:ext uri="{28A0092B-C50C-407E-A947-70E740481C1C}">
                <a14:useLocalDpi xmlns:a14="http://schemas.microsoft.com/office/drawing/2010/main" val="0"/>
              </a:ext>
            </a:extLst>
          </a:blip>
          <a:srcRect l="68660" b="18735"/>
          <a:stretch>
            <a:fillRect/>
          </a:stretch>
        </p:blipFill>
        <p:spPr bwMode="auto">
          <a:xfrm>
            <a:off x="5162550" y="2636838"/>
            <a:ext cx="849313" cy="863600"/>
          </a:xfrm>
          <a:prstGeom prst="rect">
            <a:avLst/>
          </a:prstGeom>
          <a:noFill/>
          <a:extLst>
            <a:ext uri="{909E8E84-426E-40DD-AFC4-6F175D3DCCD1}">
              <a14:hiddenFill xmlns:a14="http://schemas.microsoft.com/office/drawing/2010/main">
                <a:solidFill>
                  <a:srgbClr val="FFFFFF"/>
                </a:solidFill>
              </a14:hiddenFill>
            </a:ext>
          </a:extLst>
        </p:spPr>
      </p:pic>
      <p:pic>
        <p:nvPicPr>
          <p:cNvPr id="508939" name="Picture 11" descr="LooseBalls"/>
          <p:cNvPicPr>
            <a:picLocks noChangeAspect="1" noChangeArrowheads="1"/>
          </p:cNvPicPr>
          <p:nvPr/>
        </p:nvPicPr>
        <p:blipFill>
          <a:blip r:embed="rId6">
            <a:extLst>
              <a:ext uri="{28A0092B-C50C-407E-A947-70E740481C1C}">
                <a14:useLocalDpi xmlns:a14="http://schemas.microsoft.com/office/drawing/2010/main" val="0"/>
              </a:ext>
            </a:extLst>
          </a:blip>
          <a:srcRect t="7939" r="64265" b="11263"/>
          <a:stretch>
            <a:fillRect/>
          </a:stretch>
        </p:blipFill>
        <p:spPr bwMode="auto">
          <a:xfrm>
            <a:off x="7131050" y="2636838"/>
            <a:ext cx="969963" cy="857250"/>
          </a:xfrm>
          <a:prstGeom prst="rect">
            <a:avLst/>
          </a:prstGeom>
          <a:noFill/>
          <a:extLst>
            <a:ext uri="{909E8E84-426E-40DD-AFC4-6F175D3DCCD1}">
              <a14:hiddenFill xmlns:a14="http://schemas.microsoft.com/office/drawing/2010/main">
                <a:solidFill>
                  <a:srgbClr val="FFFFFF"/>
                </a:solidFill>
              </a14:hiddenFill>
            </a:ext>
          </a:extLst>
        </p:spPr>
      </p:pic>
      <p:sp>
        <p:nvSpPr>
          <p:cNvPr id="508940" name="Rectangle 12"/>
          <p:cNvSpPr>
            <a:spLocks noGrp="1" noChangeArrowheads="1"/>
          </p:cNvSpPr>
          <p:nvPr>
            <p:ph type="title"/>
          </p:nvPr>
        </p:nvSpPr>
        <p:spPr/>
        <p:txBody>
          <a:bodyPr/>
          <a:lstStyle/>
          <a:p>
            <a:r>
              <a:rPr lang="en-US" altLang="en-US"/>
              <a:t>Dịch vụ qui trình nghiệp vụ</a:t>
            </a:r>
          </a:p>
        </p:txBody>
      </p:sp>
      <p:pic>
        <p:nvPicPr>
          <p:cNvPr id="508941" name="Picture 13" descr="Connectivity_Sphe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0" y="7173913"/>
            <a:ext cx="5461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508942" name="Picture 14" descr="Reuse_Sphe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7173913"/>
            <a:ext cx="576262" cy="530225"/>
          </a:xfrm>
          <a:prstGeom prst="rect">
            <a:avLst/>
          </a:prstGeom>
          <a:noFill/>
          <a:extLst>
            <a:ext uri="{909E8E84-426E-40DD-AFC4-6F175D3DCCD1}">
              <a14:hiddenFill xmlns:a14="http://schemas.microsoft.com/office/drawing/2010/main">
                <a:solidFill>
                  <a:srgbClr val="FFFFFF"/>
                </a:solidFill>
              </a14:hiddenFill>
            </a:ext>
          </a:extLst>
        </p:spPr>
      </p:pic>
      <p:pic>
        <p:nvPicPr>
          <p:cNvPr id="508943" name="Picture 15" descr="LooseBalls"/>
          <p:cNvPicPr>
            <a:picLocks noChangeAspect="1" noChangeArrowheads="1"/>
          </p:cNvPicPr>
          <p:nvPr/>
        </p:nvPicPr>
        <p:blipFill>
          <a:blip r:embed="rId6">
            <a:extLst>
              <a:ext uri="{28A0092B-C50C-407E-A947-70E740481C1C}">
                <a14:useLocalDpi xmlns:a14="http://schemas.microsoft.com/office/drawing/2010/main" val="0"/>
              </a:ext>
            </a:extLst>
          </a:blip>
          <a:srcRect t="7939" r="64265" b="11263"/>
          <a:stretch>
            <a:fillRect/>
          </a:stretch>
        </p:blipFill>
        <p:spPr bwMode="auto">
          <a:xfrm>
            <a:off x="5762625" y="7031038"/>
            <a:ext cx="969963" cy="857250"/>
          </a:xfrm>
          <a:prstGeom prst="rect">
            <a:avLst/>
          </a:prstGeom>
          <a:noFill/>
          <a:extLst>
            <a:ext uri="{909E8E84-426E-40DD-AFC4-6F175D3DCCD1}">
              <a14:hiddenFill xmlns:a14="http://schemas.microsoft.com/office/drawing/2010/main">
                <a:solidFill>
                  <a:srgbClr val="FFFFFF"/>
                </a:solidFill>
              </a14:hiddenFill>
            </a:ext>
          </a:extLst>
        </p:spPr>
      </p:pic>
      <p:pic>
        <p:nvPicPr>
          <p:cNvPr id="508944" name="Picture 16" descr="LooseBalls"/>
          <p:cNvPicPr>
            <a:picLocks noChangeAspect="1" noChangeArrowheads="1"/>
          </p:cNvPicPr>
          <p:nvPr/>
        </p:nvPicPr>
        <p:blipFill>
          <a:blip r:embed="rId6">
            <a:extLst>
              <a:ext uri="{28A0092B-C50C-407E-A947-70E740481C1C}">
                <a14:useLocalDpi xmlns:a14="http://schemas.microsoft.com/office/drawing/2010/main" val="0"/>
              </a:ext>
            </a:extLst>
          </a:blip>
          <a:srcRect l="68660" b="18735"/>
          <a:stretch>
            <a:fillRect/>
          </a:stretch>
        </p:blipFill>
        <p:spPr bwMode="auto">
          <a:xfrm>
            <a:off x="7394575" y="6958013"/>
            <a:ext cx="849313" cy="863600"/>
          </a:xfrm>
          <a:prstGeom prst="rect">
            <a:avLst/>
          </a:prstGeom>
          <a:noFill/>
          <a:extLst>
            <a:ext uri="{909E8E84-426E-40DD-AFC4-6F175D3DCCD1}">
              <a14:hiddenFill xmlns:a14="http://schemas.microsoft.com/office/drawing/2010/main">
                <a:solidFill>
                  <a:srgbClr val="FFFFFF"/>
                </a:solidFill>
              </a14:hiddenFill>
            </a:ext>
          </a:extLst>
        </p:spPr>
      </p:pic>
      <p:pic>
        <p:nvPicPr>
          <p:cNvPr id="508945" name="Picture 17" descr="LooseBalls"/>
          <p:cNvPicPr>
            <a:picLocks noChangeAspect="1" noChangeArrowheads="1"/>
          </p:cNvPicPr>
          <p:nvPr/>
        </p:nvPicPr>
        <p:blipFill>
          <a:blip r:embed="rId6">
            <a:extLst>
              <a:ext uri="{28A0092B-C50C-407E-A947-70E740481C1C}">
                <a14:useLocalDpi xmlns:a14="http://schemas.microsoft.com/office/drawing/2010/main" val="0"/>
              </a:ext>
            </a:extLst>
          </a:blip>
          <a:srcRect l="32957" t="11674" r="33871" b="53"/>
          <a:stretch>
            <a:fillRect/>
          </a:stretch>
        </p:blipFill>
        <p:spPr bwMode="auto">
          <a:xfrm>
            <a:off x="4179888" y="6958013"/>
            <a:ext cx="896937" cy="936625"/>
          </a:xfrm>
          <a:prstGeom prst="rect">
            <a:avLst/>
          </a:prstGeom>
          <a:noFill/>
          <a:extLst>
            <a:ext uri="{909E8E84-426E-40DD-AFC4-6F175D3DCCD1}">
              <a14:hiddenFill xmlns:a14="http://schemas.microsoft.com/office/drawing/2010/main">
                <a:solidFill>
                  <a:srgbClr val="FFFFFF"/>
                </a:solidFill>
              </a14:hiddenFill>
            </a:ext>
          </a:extLst>
        </p:spPr>
      </p:pic>
      <p:sp>
        <p:nvSpPr>
          <p:cNvPr id="508946" name="Line 18"/>
          <p:cNvSpPr>
            <a:spLocks noChangeShapeType="1"/>
          </p:cNvSpPr>
          <p:nvPr/>
        </p:nvSpPr>
        <p:spPr bwMode="auto">
          <a:xfrm flipV="1">
            <a:off x="1765300" y="3068638"/>
            <a:ext cx="1293813" cy="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08947" name="Line 19"/>
          <p:cNvSpPr>
            <a:spLocks noChangeShapeType="1"/>
          </p:cNvSpPr>
          <p:nvPr/>
        </p:nvSpPr>
        <p:spPr bwMode="auto">
          <a:xfrm flipV="1">
            <a:off x="3708400" y="3068638"/>
            <a:ext cx="1511300" cy="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08948" name="Line 20"/>
          <p:cNvSpPr>
            <a:spLocks noChangeShapeType="1"/>
          </p:cNvSpPr>
          <p:nvPr/>
        </p:nvSpPr>
        <p:spPr bwMode="auto">
          <a:xfrm flipV="1">
            <a:off x="5942013" y="3068638"/>
            <a:ext cx="1293812" cy="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pic>
        <p:nvPicPr>
          <p:cNvPr id="508949" name="Picture 21" descr="LooseBalls"/>
          <p:cNvPicPr>
            <a:picLocks noChangeAspect="1" noChangeArrowheads="1"/>
          </p:cNvPicPr>
          <p:nvPr/>
        </p:nvPicPr>
        <p:blipFill>
          <a:blip r:embed="rId6">
            <a:extLst>
              <a:ext uri="{28A0092B-C50C-407E-A947-70E740481C1C}">
                <a14:useLocalDpi xmlns:a14="http://schemas.microsoft.com/office/drawing/2010/main" val="0"/>
              </a:ext>
            </a:extLst>
          </a:blip>
          <a:srcRect t="7939" r="64265" b="11263"/>
          <a:stretch>
            <a:fillRect/>
          </a:stretch>
        </p:blipFill>
        <p:spPr bwMode="auto">
          <a:xfrm>
            <a:off x="3995738" y="3716338"/>
            <a:ext cx="969962" cy="857250"/>
          </a:xfrm>
          <a:prstGeom prst="rect">
            <a:avLst/>
          </a:prstGeom>
          <a:noFill/>
          <a:extLst>
            <a:ext uri="{909E8E84-426E-40DD-AFC4-6F175D3DCCD1}">
              <a14:hiddenFill xmlns:a14="http://schemas.microsoft.com/office/drawing/2010/main">
                <a:solidFill>
                  <a:srgbClr val="FFFFFF"/>
                </a:solidFill>
              </a14:hiddenFill>
            </a:ext>
          </a:extLst>
        </p:spPr>
      </p:pic>
      <p:sp>
        <p:nvSpPr>
          <p:cNvPr id="508950" name="Line 22"/>
          <p:cNvSpPr>
            <a:spLocks noChangeShapeType="1"/>
          </p:cNvSpPr>
          <p:nvPr/>
        </p:nvSpPr>
        <p:spPr bwMode="auto">
          <a:xfrm>
            <a:off x="3563938" y="3284538"/>
            <a:ext cx="647700" cy="64770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08951" name="Line 23"/>
          <p:cNvSpPr>
            <a:spLocks noChangeShapeType="1"/>
          </p:cNvSpPr>
          <p:nvPr/>
        </p:nvSpPr>
        <p:spPr bwMode="auto">
          <a:xfrm flipV="1">
            <a:off x="3563938" y="2133600"/>
            <a:ext cx="647700" cy="574675"/>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08952" name="Line 24"/>
          <p:cNvSpPr>
            <a:spLocks noChangeShapeType="1"/>
          </p:cNvSpPr>
          <p:nvPr/>
        </p:nvSpPr>
        <p:spPr bwMode="auto">
          <a:xfrm>
            <a:off x="4716463" y="2060575"/>
            <a:ext cx="647700" cy="64770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08953" name="Line 25"/>
          <p:cNvSpPr>
            <a:spLocks noChangeShapeType="1"/>
          </p:cNvSpPr>
          <p:nvPr/>
        </p:nvSpPr>
        <p:spPr bwMode="auto">
          <a:xfrm flipV="1">
            <a:off x="4787900" y="3284538"/>
            <a:ext cx="504825" cy="576262"/>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pic>
        <p:nvPicPr>
          <p:cNvPr id="508954" name="Picture 26" descr="Reuse_Sphe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0200" y="1700213"/>
            <a:ext cx="576263" cy="530225"/>
          </a:xfrm>
          <a:prstGeom prst="rect">
            <a:avLst/>
          </a:prstGeom>
          <a:noFill/>
          <a:extLst>
            <a:ext uri="{909E8E84-426E-40DD-AFC4-6F175D3DCCD1}">
              <a14:hiddenFill xmlns:a14="http://schemas.microsoft.com/office/drawing/2010/main">
                <a:solidFill>
                  <a:srgbClr val="FFFFFF"/>
                </a:solidFill>
              </a14:hiddenFill>
            </a:ext>
          </a:extLst>
        </p:spPr>
      </p:pic>
      <p:sp>
        <p:nvSpPr>
          <p:cNvPr id="508955" name="Line 27"/>
          <p:cNvSpPr>
            <a:spLocks noChangeShapeType="1"/>
          </p:cNvSpPr>
          <p:nvPr/>
        </p:nvSpPr>
        <p:spPr bwMode="auto">
          <a:xfrm flipV="1">
            <a:off x="395288" y="2997200"/>
            <a:ext cx="719137" cy="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08956" name="Line 28"/>
          <p:cNvSpPr>
            <a:spLocks noChangeShapeType="1"/>
          </p:cNvSpPr>
          <p:nvPr/>
        </p:nvSpPr>
        <p:spPr bwMode="auto">
          <a:xfrm flipV="1">
            <a:off x="7850188" y="3068638"/>
            <a:ext cx="825500" cy="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4" name="Slide Number Placeholder 3"/>
          <p:cNvSpPr>
            <a:spLocks noGrp="1"/>
          </p:cNvSpPr>
          <p:nvPr>
            <p:ph type="sldNum" sz="quarter" idx="12"/>
          </p:nvPr>
        </p:nvSpPr>
        <p:spPr/>
        <p:txBody>
          <a:bodyPr/>
          <a:lstStyle/>
          <a:p>
            <a:fld id="{AFAC82AD-8CFC-4AB9-AD4D-B4038A0EFAC2}" type="slidenum">
              <a:rPr lang="en-US" altLang="en-US" smtClean="0">
                <a:solidFill>
                  <a:prstClr val="black"/>
                </a:solidFill>
              </a:rPr>
              <a:pPr/>
              <a:t>8</a:t>
            </a:fld>
            <a:endParaRPr lang="en-US" altLang="en-US">
              <a:solidFill>
                <a:prstClr val="black"/>
              </a:solidFill>
            </a:endParaRPr>
          </a:p>
        </p:txBody>
      </p:sp>
    </p:spTree>
    <p:custDataLst>
      <p:tags r:id="rId1"/>
    </p:custDataLst>
  </p:cSld>
  <p:clrMapOvr>
    <a:masterClrMapping/>
  </p:clrMapOvr>
  <p:transition advTm="23813"/>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08932"/>
                                        </p:tgtEl>
                                        <p:attrNameLst>
                                          <p:attrName>style.visibility</p:attrName>
                                        </p:attrNameLst>
                                      </p:cBhvr>
                                      <p:to>
                                        <p:strVal val="visible"/>
                                      </p:to>
                                    </p:set>
                                    <p:anim calcmode="lin" valueType="num">
                                      <p:cBhvr additive="base">
                                        <p:cTn id="7" dur="100" fill="hold"/>
                                        <p:tgtEl>
                                          <p:spTgt spid="508932"/>
                                        </p:tgtEl>
                                        <p:attrNameLst>
                                          <p:attrName>ppt_x</p:attrName>
                                        </p:attrNameLst>
                                      </p:cBhvr>
                                      <p:tavLst>
                                        <p:tav tm="0">
                                          <p:val>
                                            <p:strVal val="#ppt_x"/>
                                          </p:val>
                                        </p:tav>
                                        <p:tav tm="100000">
                                          <p:val>
                                            <p:strVal val="#ppt_x"/>
                                          </p:val>
                                        </p:tav>
                                      </p:tavLst>
                                    </p:anim>
                                    <p:anim calcmode="lin" valueType="num">
                                      <p:cBhvr additive="base">
                                        <p:cTn id="8" dur="100" fill="hold"/>
                                        <p:tgtEl>
                                          <p:spTgt spid="50893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100"/>
                            </p:stCondLst>
                            <p:childTnLst>
                              <p:par>
                                <p:cTn id="10" presetID="2" presetClass="entr" presetSubtype="4" fill="hold" nodeType="afterEffect">
                                  <p:stCondLst>
                                    <p:cond delay="0"/>
                                  </p:stCondLst>
                                  <p:childTnLst>
                                    <p:set>
                                      <p:cBhvr>
                                        <p:cTn id="11" dur="1" fill="hold">
                                          <p:stCondLst>
                                            <p:cond delay="0"/>
                                          </p:stCondLst>
                                        </p:cTn>
                                        <p:tgtEl>
                                          <p:spTgt spid="508931"/>
                                        </p:tgtEl>
                                        <p:attrNameLst>
                                          <p:attrName>style.visibility</p:attrName>
                                        </p:attrNameLst>
                                      </p:cBhvr>
                                      <p:to>
                                        <p:strVal val="visible"/>
                                      </p:to>
                                    </p:set>
                                    <p:anim calcmode="lin" valueType="num">
                                      <p:cBhvr additive="base">
                                        <p:cTn id="12" dur="100" fill="hold"/>
                                        <p:tgtEl>
                                          <p:spTgt spid="508931"/>
                                        </p:tgtEl>
                                        <p:attrNameLst>
                                          <p:attrName>ppt_x</p:attrName>
                                        </p:attrNameLst>
                                      </p:cBhvr>
                                      <p:tavLst>
                                        <p:tav tm="0">
                                          <p:val>
                                            <p:strVal val="#ppt_x"/>
                                          </p:val>
                                        </p:tav>
                                        <p:tav tm="100000">
                                          <p:val>
                                            <p:strVal val="#ppt_x"/>
                                          </p:val>
                                        </p:tav>
                                      </p:tavLst>
                                    </p:anim>
                                    <p:anim calcmode="lin" valueType="num">
                                      <p:cBhvr additive="base">
                                        <p:cTn id="13" dur="100" fill="hold"/>
                                        <p:tgtEl>
                                          <p:spTgt spid="508931"/>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200"/>
                            </p:stCondLst>
                            <p:childTnLst>
                              <p:par>
                                <p:cTn id="15" presetID="2" presetClass="entr" presetSubtype="4" fill="hold" nodeType="afterEffect">
                                  <p:stCondLst>
                                    <p:cond delay="0"/>
                                  </p:stCondLst>
                                  <p:childTnLst>
                                    <p:set>
                                      <p:cBhvr>
                                        <p:cTn id="16" dur="1" fill="hold">
                                          <p:stCondLst>
                                            <p:cond delay="0"/>
                                          </p:stCondLst>
                                        </p:cTn>
                                        <p:tgtEl>
                                          <p:spTgt spid="508935"/>
                                        </p:tgtEl>
                                        <p:attrNameLst>
                                          <p:attrName>style.visibility</p:attrName>
                                        </p:attrNameLst>
                                      </p:cBhvr>
                                      <p:to>
                                        <p:strVal val="visible"/>
                                      </p:to>
                                    </p:set>
                                    <p:anim calcmode="lin" valueType="num">
                                      <p:cBhvr additive="base">
                                        <p:cTn id="17" dur="100" fill="hold"/>
                                        <p:tgtEl>
                                          <p:spTgt spid="508935"/>
                                        </p:tgtEl>
                                        <p:attrNameLst>
                                          <p:attrName>ppt_x</p:attrName>
                                        </p:attrNameLst>
                                      </p:cBhvr>
                                      <p:tavLst>
                                        <p:tav tm="0">
                                          <p:val>
                                            <p:strVal val="#ppt_x"/>
                                          </p:val>
                                        </p:tav>
                                        <p:tav tm="100000">
                                          <p:val>
                                            <p:strVal val="#ppt_x"/>
                                          </p:val>
                                        </p:tav>
                                      </p:tavLst>
                                    </p:anim>
                                    <p:anim calcmode="lin" valueType="num">
                                      <p:cBhvr additive="base">
                                        <p:cTn id="18" dur="100" fill="hold"/>
                                        <p:tgtEl>
                                          <p:spTgt spid="508935"/>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300"/>
                            </p:stCondLst>
                            <p:childTnLst>
                              <p:par>
                                <p:cTn id="20" presetID="2" presetClass="entr" presetSubtype="4" fill="hold" nodeType="afterEffect">
                                  <p:stCondLst>
                                    <p:cond delay="0"/>
                                  </p:stCondLst>
                                  <p:childTnLst>
                                    <p:set>
                                      <p:cBhvr>
                                        <p:cTn id="21" dur="1" fill="hold">
                                          <p:stCondLst>
                                            <p:cond delay="0"/>
                                          </p:stCondLst>
                                        </p:cTn>
                                        <p:tgtEl>
                                          <p:spTgt spid="508933"/>
                                        </p:tgtEl>
                                        <p:attrNameLst>
                                          <p:attrName>style.visibility</p:attrName>
                                        </p:attrNameLst>
                                      </p:cBhvr>
                                      <p:to>
                                        <p:strVal val="visible"/>
                                      </p:to>
                                    </p:set>
                                    <p:anim calcmode="lin" valueType="num">
                                      <p:cBhvr additive="base">
                                        <p:cTn id="22" dur="100" fill="hold"/>
                                        <p:tgtEl>
                                          <p:spTgt spid="508933"/>
                                        </p:tgtEl>
                                        <p:attrNameLst>
                                          <p:attrName>ppt_x</p:attrName>
                                        </p:attrNameLst>
                                      </p:cBhvr>
                                      <p:tavLst>
                                        <p:tav tm="0">
                                          <p:val>
                                            <p:strVal val="#ppt_x"/>
                                          </p:val>
                                        </p:tav>
                                        <p:tav tm="100000">
                                          <p:val>
                                            <p:strVal val="#ppt_x"/>
                                          </p:val>
                                        </p:tav>
                                      </p:tavLst>
                                    </p:anim>
                                    <p:anim calcmode="lin" valueType="num">
                                      <p:cBhvr additive="base">
                                        <p:cTn id="23" dur="100" fill="hold"/>
                                        <p:tgtEl>
                                          <p:spTgt spid="508933"/>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400"/>
                            </p:stCondLst>
                            <p:childTnLst>
                              <p:par>
                                <p:cTn id="25" presetID="2" presetClass="entr" presetSubtype="4" fill="hold" nodeType="afterEffect">
                                  <p:stCondLst>
                                    <p:cond delay="0"/>
                                  </p:stCondLst>
                                  <p:childTnLst>
                                    <p:set>
                                      <p:cBhvr>
                                        <p:cTn id="26" dur="1" fill="hold">
                                          <p:stCondLst>
                                            <p:cond delay="0"/>
                                          </p:stCondLst>
                                        </p:cTn>
                                        <p:tgtEl>
                                          <p:spTgt spid="508934"/>
                                        </p:tgtEl>
                                        <p:attrNameLst>
                                          <p:attrName>style.visibility</p:attrName>
                                        </p:attrNameLst>
                                      </p:cBhvr>
                                      <p:to>
                                        <p:strVal val="visible"/>
                                      </p:to>
                                    </p:set>
                                    <p:anim calcmode="lin" valueType="num">
                                      <p:cBhvr additive="base">
                                        <p:cTn id="27" dur="100" fill="hold"/>
                                        <p:tgtEl>
                                          <p:spTgt spid="508934"/>
                                        </p:tgtEl>
                                        <p:attrNameLst>
                                          <p:attrName>ppt_x</p:attrName>
                                        </p:attrNameLst>
                                      </p:cBhvr>
                                      <p:tavLst>
                                        <p:tav tm="0">
                                          <p:val>
                                            <p:strVal val="#ppt_x"/>
                                          </p:val>
                                        </p:tav>
                                        <p:tav tm="100000">
                                          <p:val>
                                            <p:strVal val="#ppt_x"/>
                                          </p:val>
                                        </p:tav>
                                      </p:tavLst>
                                    </p:anim>
                                    <p:anim calcmode="lin" valueType="num">
                                      <p:cBhvr additive="base">
                                        <p:cTn id="28" dur="100" fill="hold"/>
                                        <p:tgtEl>
                                          <p:spTgt spid="508934"/>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500"/>
                            </p:stCondLst>
                            <p:childTnLst>
                              <p:par>
                                <p:cTn id="30" presetID="34" presetClass="entr" presetSubtype="0" fill="hold" grpId="0" nodeType="afterEffect">
                                  <p:stCondLst>
                                    <p:cond delay="0"/>
                                  </p:stCondLst>
                                  <p:childTnLst>
                                    <p:set>
                                      <p:cBhvr>
                                        <p:cTn id="31" dur="1" fill="hold">
                                          <p:stCondLst>
                                            <p:cond delay="0"/>
                                          </p:stCondLst>
                                        </p:cTn>
                                        <p:tgtEl>
                                          <p:spTgt spid="508955"/>
                                        </p:tgtEl>
                                        <p:attrNameLst>
                                          <p:attrName>style.visibility</p:attrName>
                                        </p:attrNameLst>
                                      </p:cBhvr>
                                      <p:to>
                                        <p:strVal val="visible"/>
                                      </p:to>
                                    </p:set>
                                    <p:anim from="(-#ppt_w/2)" to="(#ppt_x)" calcmode="lin" valueType="num">
                                      <p:cBhvr>
                                        <p:cTn id="32" dur="300" fill="hold">
                                          <p:stCondLst>
                                            <p:cond delay="0"/>
                                          </p:stCondLst>
                                        </p:cTn>
                                        <p:tgtEl>
                                          <p:spTgt spid="508955"/>
                                        </p:tgtEl>
                                        <p:attrNameLst>
                                          <p:attrName>ppt_x</p:attrName>
                                        </p:attrNameLst>
                                      </p:cBhvr>
                                    </p:anim>
                                    <p:anim from="0" to="-1.0" calcmode="lin" valueType="num">
                                      <p:cBhvr>
                                        <p:cTn id="33" dur="100" decel="50000" autoRev="1" fill="hold">
                                          <p:stCondLst>
                                            <p:cond delay="300"/>
                                          </p:stCondLst>
                                        </p:cTn>
                                        <p:tgtEl>
                                          <p:spTgt spid="508955"/>
                                        </p:tgtEl>
                                        <p:attrNameLst>
                                          <p:attrName>xshear</p:attrName>
                                        </p:attrNameLst>
                                      </p:cBhvr>
                                    </p:anim>
                                    <p:animScale>
                                      <p:cBhvr>
                                        <p:cTn id="34" dur="100" decel="100000" autoRev="1" fill="hold">
                                          <p:stCondLst>
                                            <p:cond delay="300"/>
                                          </p:stCondLst>
                                        </p:cTn>
                                        <p:tgtEl>
                                          <p:spTgt spid="508955"/>
                                        </p:tgtEl>
                                      </p:cBhvr>
                                      <p:from x="100000" y="100000"/>
                                      <p:to x="80000" y="100000"/>
                                    </p:animScale>
                                    <p:anim by="(#ppt_h/3+#ppt_w*0.1)" calcmode="lin" valueType="num">
                                      <p:cBhvr additive="sum">
                                        <p:cTn id="35" dur="100" decel="100000" autoRev="1" fill="hold">
                                          <p:stCondLst>
                                            <p:cond delay="300"/>
                                          </p:stCondLst>
                                        </p:cTn>
                                        <p:tgtEl>
                                          <p:spTgt spid="508955"/>
                                        </p:tgtEl>
                                        <p:attrNameLst>
                                          <p:attrName>ppt_x</p:attrName>
                                        </p:attrNameLst>
                                      </p:cBhvr>
                                    </p:anim>
                                  </p:childTnLst>
                                </p:cTn>
                              </p:par>
                            </p:childTnLst>
                          </p:cTn>
                        </p:par>
                        <p:par>
                          <p:cTn id="36" fill="hold" nodeType="afterGroup">
                            <p:stCondLst>
                              <p:cond delay="1000"/>
                            </p:stCondLst>
                            <p:childTnLst>
                              <p:par>
                                <p:cTn id="37" presetID="39" presetClass="entr" presetSubtype="0" accel="100000" fill="hold" nodeType="afterEffect">
                                  <p:stCondLst>
                                    <p:cond delay="0"/>
                                  </p:stCondLst>
                                  <p:childTnLst>
                                    <p:set>
                                      <p:cBhvr>
                                        <p:cTn id="38" dur="1" fill="hold">
                                          <p:stCondLst>
                                            <p:cond delay="0"/>
                                          </p:stCondLst>
                                        </p:cTn>
                                        <p:tgtEl>
                                          <p:spTgt spid="508936"/>
                                        </p:tgtEl>
                                        <p:attrNameLst>
                                          <p:attrName>style.visibility</p:attrName>
                                        </p:attrNameLst>
                                      </p:cBhvr>
                                      <p:to>
                                        <p:strVal val="visible"/>
                                      </p:to>
                                    </p:set>
                                    <p:anim calcmode="lin" valueType="num">
                                      <p:cBhvr>
                                        <p:cTn id="39" dur="500" fill="hold"/>
                                        <p:tgtEl>
                                          <p:spTgt spid="508936"/>
                                        </p:tgtEl>
                                        <p:attrNameLst>
                                          <p:attrName>ppt_h</p:attrName>
                                        </p:attrNameLst>
                                      </p:cBhvr>
                                      <p:tavLst>
                                        <p:tav tm="0">
                                          <p:val>
                                            <p:strVal val="#ppt_h/20"/>
                                          </p:val>
                                        </p:tav>
                                        <p:tav tm="50000">
                                          <p:val>
                                            <p:strVal val="#ppt_h/20"/>
                                          </p:val>
                                        </p:tav>
                                        <p:tav tm="100000">
                                          <p:val>
                                            <p:strVal val="#ppt_h"/>
                                          </p:val>
                                        </p:tav>
                                      </p:tavLst>
                                    </p:anim>
                                    <p:anim calcmode="lin" valueType="num">
                                      <p:cBhvr>
                                        <p:cTn id="40" dur="500" fill="hold"/>
                                        <p:tgtEl>
                                          <p:spTgt spid="508936"/>
                                        </p:tgtEl>
                                        <p:attrNameLst>
                                          <p:attrName>ppt_w</p:attrName>
                                        </p:attrNameLst>
                                      </p:cBhvr>
                                      <p:tavLst>
                                        <p:tav tm="0">
                                          <p:val>
                                            <p:strVal val="#ppt_w+.3"/>
                                          </p:val>
                                        </p:tav>
                                        <p:tav tm="50000">
                                          <p:val>
                                            <p:strVal val="#ppt_w+.3"/>
                                          </p:val>
                                        </p:tav>
                                        <p:tav tm="100000">
                                          <p:val>
                                            <p:strVal val="#ppt_w"/>
                                          </p:val>
                                        </p:tav>
                                      </p:tavLst>
                                    </p:anim>
                                    <p:anim calcmode="lin" valueType="num">
                                      <p:cBhvr>
                                        <p:cTn id="41" dur="500" fill="hold"/>
                                        <p:tgtEl>
                                          <p:spTgt spid="508936"/>
                                        </p:tgtEl>
                                        <p:attrNameLst>
                                          <p:attrName>ppt_x</p:attrName>
                                        </p:attrNameLst>
                                      </p:cBhvr>
                                      <p:tavLst>
                                        <p:tav tm="0">
                                          <p:val>
                                            <p:strVal val="#ppt_x-.3"/>
                                          </p:val>
                                        </p:tav>
                                        <p:tav tm="50000">
                                          <p:val>
                                            <p:strVal val="#ppt_x"/>
                                          </p:val>
                                        </p:tav>
                                        <p:tav tm="100000">
                                          <p:val>
                                            <p:strVal val="#ppt_x"/>
                                          </p:val>
                                        </p:tav>
                                      </p:tavLst>
                                    </p:anim>
                                    <p:anim calcmode="lin" valueType="num">
                                      <p:cBhvr>
                                        <p:cTn id="42" dur="500" fill="hold"/>
                                        <p:tgtEl>
                                          <p:spTgt spid="508936"/>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1500"/>
                            </p:stCondLst>
                            <p:childTnLst>
                              <p:par>
                                <p:cTn id="44" presetID="64" presetClass="path" presetSubtype="0" accel="50000" decel="50000" fill="hold" nodeType="afterEffect">
                                  <p:stCondLst>
                                    <p:cond delay="0"/>
                                  </p:stCondLst>
                                  <p:childTnLst>
                                    <p:animMotion origin="layout" path="M -0.00781 0.38081 L -4.72222E-6 5.78035E-7 " pathEditMode="relative" rAng="0" ptsTypes="AA">
                                      <p:cBhvr>
                                        <p:cTn id="45" dur="500" fill="hold"/>
                                        <p:tgtEl>
                                          <p:spTgt spid="508936"/>
                                        </p:tgtEl>
                                        <p:attrNameLst>
                                          <p:attrName>ppt_x</p:attrName>
                                          <p:attrName>ppt_y</p:attrName>
                                        </p:attrNameLst>
                                      </p:cBhvr>
                                      <p:rCtr x="382" y="-19052"/>
                                    </p:animMotion>
                                  </p:childTnLst>
                                </p:cTn>
                              </p:par>
                            </p:childTnLst>
                          </p:cTn>
                        </p:par>
                        <p:par>
                          <p:cTn id="46" fill="hold" nodeType="afterGroup">
                            <p:stCondLst>
                              <p:cond delay="2000"/>
                            </p:stCondLst>
                            <p:childTnLst>
                              <p:par>
                                <p:cTn id="47" presetID="34" presetClass="entr" presetSubtype="0" fill="hold" grpId="0" nodeType="afterEffect">
                                  <p:stCondLst>
                                    <p:cond delay="0"/>
                                  </p:stCondLst>
                                  <p:childTnLst>
                                    <p:set>
                                      <p:cBhvr>
                                        <p:cTn id="48" dur="1" fill="hold">
                                          <p:stCondLst>
                                            <p:cond delay="0"/>
                                          </p:stCondLst>
                                        </p:cTn>
                                        <p:tgtEl>
                                          <p:spTgt spid="508946"/>
                                        </p:tgtEl>
                                        <p:attrNameLst>
                                          <p:attrName>style.visibility</p:attrName>
                                        </p:attrNameLst>
                                      </p:cBhvr>
                                      <p:to>
                                        <p:strVal val="visible"/>
                                      </p:to>
                                    </p:set>
                                    <p:anim from="(-#ppt_w/2)" to="(#ppt_x)" calcmode="lin" valueType="num">
                                      <p:cBhvr>
                                        <p:cTn id="49" dur="300" fill="hold">
                                          <p:stCondLst>
                                            <p:cond delay="0"/>
                                          </p:stCondLst>
                                        </p:cTn>
                                        <p:tgtEl>
                                          <p:spTgt spid="508946"/>
                                        </p:tgtEl>
                                        <p:attrNameLst>
                                          <p:attrName>ppt_x</p:attrName>
                                        </p:attrNameLst>
                                      </p:cBhvr>
                                    </p:anim>
                                    <p:anim from="0" to="-1.0" calcmode="lin" valueType="num">
                                      <p:cBhvr>
                                        <p:cTn id="50" dur="100" decel="50000" autoRev="1" fill="hold">
                                          <p:stCondLst>
                                            <p:cond delay="300"/>
                                          </p:stCondLst>
                                        </p:cTn>
                                        <p:tgtEl>
                                          <p:spTgt spid="508946"/>
                                        </p:tgtEl>
                                        <p:attrNameLst>
                                          <p:attrName>xshear</p:attrName>
                                        </p:attrNameLst>
                                      </p:cBhvr>
                                    </p:anim>
                                    <p:animScale>
                                      <p:cBhvr>
                                        <p:cTn id="51" dur="100" decel="100000" autoRev="1" fill="hold">
                                          <p:stCondLst>
                                            <p:cond delay="300"/>
                                          </p:stCondLst>
                                        </p:cTn>
                                        <p:tgtEl>
                                          <p:spTgt spid="508946"/>
                                        </p:tgtEl>
                                      </p:cBhvr>
                                      <p:from x="100000" y="100000"/>
                                      <p:to x="80000" y="100000"/>
                                    </p:animScale>
                                    <p:anim by="(#ppt_h/3+#ppt_w*0.1)" calcmode="lin" valueType="num">
                                      <p:cBhvr additive="sum">
                                        <p:cTn id="52" dur="100" decel="100000" autoRev="1" fill="hold">
                                          <p:stCondLst>
                                            <p:cond delay="300"/>
                                          </p:stCondLst>
                                        </p:cTn>
                                        <p:tgtEl>
                                          <p:spTgt spid="508946"/>
                                        </p:tgtEl>
                                        <p:attrNameLst>
                                          <p:attrName>ppt_x</p:attrName>
                                        </p:attrNameLst>
                                      </p:cBhvr>
                                    </p:anim>
                                  </p:childTnLst>
                                </p:cTn>
                              </p:par>
                            </p:childTnLst>
                          </p:cTn>
                        </p:par>
                        <p:par>
                          <p:cTn id="53" fill="hold" nodeType="afterGroup">
                            <p:stCondLst>
                              <p:cond delay="2500"/>
                            </p:stCondLst>
                            <p:childTnLst>
                              <p:par>
                                <p:cTn id="54" presetID="39" presetClass="entr" presetSubtype="0" accel="100000" fill="hold" nodeType="afterEffect">
                                  <p:stCondLst>
                                    <p:cond delay="0"/>
                                  </p:stCondLst>
                                  <p:childTnLst>
                                    <p:set>
                                      <p:cBhvr>
                                        <p:cTn id="55" dur="1" fill="hold">
                                          <p:stCondLst>
                                            <p:cond delay="0"/>
                                          </p:stCondLst>
                                        </p:cTn>
                                        <p:tgtEl>
                                          <p:spTgt spid="508937"/>
                                        </p:tgtEl>
                                        <p:attrNameLst>
                                          <p:attrName>style.visibility</p:attrName>
                                        </p:attrNameLst>
                                      </p:cBhvr>
                                      <p:to>
                                        <p:strVal val="visible"/>
                                      </p:to>
                                    </p:set>
                                    <p:anim calcmode="lin" valueType="num">
                                      <p:cBhvr>
                                        <p:cTn id="56" dur="500" fill="hold"/>
                                        <p:tgtEl>
                                          <p:spTgt spid="508937"/>
                                        </p:tgtEl>
                                        <p:attrNameLst>
                                          <p:attrName>ppt_h</p:attrName>
                                        </p:attrNameLst>
                                      </p:cBhvr>
                                      <p:tavLst>
                                        <p:tav tm="0">
                                          <p:val>
                                            <p:strVal val="#ppt_h/20"/>
                                          </p:val>
                                        </p:tav>
                                        <p:tav tm="50000">
                                          <p:val>
                                            <p:strVal val="#ppt_h/20"/>
                                          </p:val>
                                        </p:tav>
                                        <p:tav tm="100000">
                                          <p:val>
                                            <p:strVal val="#ppt_h"/>
                                          </p:val>
                                        </p:tav>
                                      </p:tavLst>
                                    </p:anim>
                                    <p:anim calcmode="lin" valueType="num">
                                      <p:cBhvr>
                                        <p:cTn id="57" dur="500" fill="hold"/>
                                        <p:tgtEl>
                                          <p:spTgt spid="508937"/>
                                        </p:tgtEl>
                                        <p:attrNameLst>
                                          <p:attrName>ppt_w</p:attrName>
                                        </p:attrNameLst>
                                      </p:cBhvr>
                                      <p:tavLst>
                                        <p:tav tm="0">
                                          <p:val>
                                            <p:strVal val="#ppt_w+.3"/>
                                          </p:val>
                                        </p:tav>
                                        <p:tav tm="50000">
                                          <p:val>
                                            <p:strVal val="#ppt_w+.3"/>
                                          </p:val>
                                        </p:tav>
                                        <p:tav tm="100000">
                                          <p:val>
                                            <p:strVal val="#ppt_w"/>
                                          </p:val>
                                        </p:tav>
                                      </p:tavLst>
                                    </p:anim>
                                    <p:anim calcmode="lin" valueType="num">
                                      <p:cBhvr>
                                        <p:cTn id="58" dur="500" fill="hold"/>
                                        <p:tgtEl>
                                          <p:spTgt spid="508937"/>
                                        </p:tgtEl>
                                        <p:attrNameLst>
                                          <p:attrName>ppt_x</p:attrName>
                                        </p:attrNameLst>
                                      </p:cBhvr>
                                      <p:tavLst>
                                        <p:tav tm="0">
                                          <p:val>
                                            <p:strVal val="#ppt_x-.3"/>
                                          </p:val>
                                        </p:tav>
                                        <p:tav tm="50000">
                                          <p:val>
                                            <p:strVal val="#ppt_x"/>
                                          </p:val>
                                        </p:tav>
                                        <p:tav tm="100000">
                                          <p:val>
                                            <p:strVal val="#ppt_x"/>
                                          </p:val>
                                        </p:tav>
                                      </p:tavLst>
                                    </p:anim>
                                    <p:anim calcmode="lin" valueType="num">
                                      <p:cBhvr>
                                        <p:cTn id="59" dur="500" fill="hold"/>
                                        <p:tgtEl>
                                          <p:spTgt spid="508937"/>
                                        </p:tgtEl>
                                        <p:attrNameLst>
                                          <p:attrName>ppt_y</p:attrName>
                                        </p:attrNameLst>
                                      </p:cBhvr>
                                      <p:tavLst>
                                        <p:tav tm="0">
                                          <p:val>
                                            <p:strVal val="#ppt_y"/>
                                          </p:val>
                                        </p:tav>
                                        <p:tav tm="100000">
                                          <p:val>
                                            <p:strVal val="#ppt_y"/>
                                          </p:val>
                                        </p:tav>
                                      </p:tavLst>
                                    </p:anim>
                                  </p:childTnLst>
                                </p:cTn>
                              </p:par>
                            </p:childTnLst>
                          </p:cTn>
                        </p:par>
                        <p:par>
                          <p:cTn id="60" fill="hold" nodeType="afterGroup">
                            <p:stCondLst>
                              <p:cond delay="3000"/>
                            </p:stCondLst>
                            <p:childTnLst>
                              <p:par>
                                <p:cTn id="61" presetID="56" presetClass="path" presetSubtype="0" accel="50000" decel="50000" fill="hold" nodeType="afterEffect">
                                  <p:stCondLst>
                                    <p:cond delay="0"/>
                                  </p:stCondLst>
                                  <p:childTnLst>
                                    <p:animMotion origin="layout" path="M -0.04549 0.39145 L 1.66667E-6 -1.79191E-6 " pathEditMode="relative" rAng="0" ptsTypes="AA">
                                      <p:cBhvr>
                                        <p:cTn id="62" dur="500" fill="hold"/>
                                        <p:tgtEl>
                                          <p:spTgt spid="508937"/>
                                        </p:tgtEl>
                                        <p:attrNameLst>
                                          <p:attrName>ppt_x</p:attrName>
                                          <p:attrName>ppt_y</p:attrName>
                                        </p:attrNameLst>
                                      </p:cBhvr>
                                      <p:rCtr x="2274" y="-19584"/>
                                    </p:animMotion>
                                  </p:childTnLst>
                                </p:cTn>
                              </p:par>
                            </p:childTnLst>
                          </p:cTn>
                        </p:par>
                        <p:par>
                          <p:cTn id="63" fill="hold" nodeType="afterGroup">
                            <p:stCondLst>
                              <p:cond delay="3500"/>
                            </p:stCondLst>
                            <p:childTnLst>
                              <p:par>
                                <p:cTn id="64" presetID="34" presetClass="entr" presetSubtype="0" fill="hold" grpId="0" nodeType="afterEffect">
                                  <p:stCondLst>
                                    <p:cond delay="0"/>
                                  </p:stCondLst>
                                  <p:childTnLst>
                                    <p:set>
                                      <p:cBhvr>
                                        <p:cTn id="65" dur="1" fill="hold">
                                          <p:stCondLst>
                                            <p:cond delay="0"/>
                                          </p:stCondLst>
                                        </p:cTn>
                                        <p:tgtEl>
                                          <p:spTgt spid="508947"/>
                                        </p:tgtEl>
                                        <p:attrNameLst>
                                          <p:attrName>style.visibility</p:attrName>
                                        </p:attrNameLst>
                                      </p:cBhvr>
                                      <p:to>
                                        <p:strVal val="visible"/>
                                      </p:to>
                                    </p:set>
                                    <p:anim from="(-#ppt_w/2)" to="(#ppt_x)" calcmode="lin" valueType="num">
                                      <p:cBhvr>
                                        <p:cTn id="66" dur="300" fill="hold">
                                          <p:stCondLst>
                                            <p:cond delay="0"/>
                                          </p:stCondLst>
                                        </p:cTn>
                                        <p:tgtEl>
                                          <p:spTgt spid="508947"/>
                                        </p:tgtEl>
                                        <p:attrNameLst>
                                          <p:attrName>ppt_x</p:attrName>
                                        </p:attrNameLst>
                                      </p:cBhvr>
                                    </p:anim>
                                    <p:anim from="0" to="-1.0" calcmode="lin" valueType="num">
                                      <p:cBhvr>
                                        <p:cTn id="67" dur="100" decel="50000" autoRev="1" fill="hold">
                                          <p:stCondLst>
                                            <p:cond delay="300"/>
                                          </p:stCondLst>
                                        </p:cTn>
                                        <p:tgtEl>
                                          <p:spTgt spid="508947"/>
                                        </p:tgtEl>
                                        <p:attrNameLst>
                                          <p:attrName>xshear</p:attrName>
                                        </p:attrNameLst>
                                      </p:cBhvr>
                                    </p:anim>
                                    <p:animScale>
                                      <p:cBhvr>
                                        <p:cTn id="68" dur="100" decel="100000" autoRev="1" fill="hold">
                                          <p:stCondLst>
                                            <p:cond delay="300"/>
                                          </p:stCondLst>
                                        </p:cTn>
                                        <p:tgtEl>
                                          <p:spTgt spid="508947"/>
                                        </p:tgtEl>
                                      </p:cBhvr>
                                      <p:from x="100000" y="100000"/>
                                      <p:to x="80000" y="100000"/>
                                    </p:animScale>
                                    <p:anim by="(#ppt_h/3+#ppt_w*0.1)" calcmode="lin" valueType="num">
                                      <p:cBhvr additive="sum">
                                        <p:cTn id="69" dur="100" decel="100000" autoRev="1" fill="hold">
                                          <p:stCondLst>
                                            <p:cond delay="300"/>
                                          </p:stCondLst>
                                        </p:cTn>
                                        <p:tgtEl>
                                          <p:spTgt spid="508947"/>
                                        </p:tgtEl>
                                        <p:attrNameLst>
                                          <p:attrName>ppt_x</p:attrName>
                                        </p:attrNameLst>
                                      </p:cBhvr>
                                    </p:anim>
                                  </p:childTnLst>
                                </p:cTn>
                              </p:par>
                            </p:childTnLst>
                          </p:cTn>
                        </p:par>
                        <p:par>
                          <p:cTn id="70" fill="hold" nodeType="afterGroup">
                            <p:stCondLst>
                              <p:cond delay="4000"/>
                            </p:stCondLst>
                            <p:childTnLst>
                              <p:par>
                                <p:cTn id="71" presetID="39" presetClass="entr" presetSubtype="0" accel="100000" fill="hold" nodeType="afterEffect">
                                  <p:stCondLst>
                                    <p:cond delay="0"/>
                                  </p:stCondLst>
                                  <p:childTnLst>
                                    <p:set>
                                      <p:cBhvr>
                                        <p:cTn id="72" dur="1" fill="hold">
                                          <p:stCondLst>
                                            <p:cond delay="0"/>
                                          </p:stCondLst>
                                        </p:cTn>
                                        <p:tgtEl>
                                          <p:spTgt spid="508938"/>
                                        </p:tgtEl>
                                        <p:attrNameLst>
                                          <p:attrName>style.visibility</p:attrName>
                                        </p:attrNameLst>
                                      </p:cBhvr>
                                      <p:to>
                                        <p:strVal val="visible"/>
                                      </p:to>
                                    </p:set>
                                    <p:anim calcmode="lin" valueType="num">
                                      <p:cBhvr>
                                        <p:cTn id="73" dur="500" fill="hold"/>
                                        <p:tgtEl>
                                          <p:spTgt spid="508938"/>
                                        </p:tgtEl>
                                        <p:attrNameLst>
                                          <p:attrName>ppt_h</p:attrName>
                                        </p:attrNameLst>
                                      </p:cBhvr>
                                      <p:tavLst>
                                        <p:tav tm="0">
                                          <p:val>
                                            <p:strVal val="#ppt_h/20"/>
                                          </p:val>
                                        </p:tav>
                                        <p:tav tm="50000">
                                          <p:val>
                                            <p:strVal val="#ppt_h/20"/>
                                          </p:val>
                                        </p:tav>
                                        <p:tav tm="100000">
                                          <p:val>
                                            <p:strVal val="#ppt_h"/>
                                          </p:val>
                                        </p:tav>
                                      </p:tavLst>
                                    </p:anim>
                                    <p:anim calcmode="lin" valueType="num">
                                      <p:cBhvr>
                                        <p:cTn id="74" dur="500" fill="hold"/>
                                        <p:tgtEl>
                                          <p:spTgt spid="508938"/>
                                        </p:tgtEl>
                                        <p:attrNameLst>
                                          <p:attrName>ppt_w</p:attrName>
                                        </p:attrNameLst>
                                      </p:cBhvr>
                                      <p:tavLst>
                                        <p:tav tm="0">
                                          <p:val>
                                            <p:strVal val="#ppt_w+.3"/>
                                          </p:val>
                                        </p:tav>
                                        <p:tav tm="50000">
                                          <p:val>
                                            <p:strVal val="#ppt_w+.3"/>
                                          </p:val>
                                        </p:tav>
                                        <p:tav tm="100000">
                                          <p:val>
                                            <p:strVal val="#ppt_w"/>
                                          </p:val>
                                        </p:tav>
                                      </p:tavLst>
                                    </p:anim>
                                    <p:anim calcmode="lin" valueType="num">
                                      <p:cBhvr>
                                        <p:cTn id="75" dur="500" fill="hold"/>
                                        <p:tgtEl>
                                          <p:spTgt spid="508938"/>
                                        </p:tgtEl>
                                        <p:attrNameLst>
                                          <p:attrName>ppt_x</p:attrName>
                                        </p:attrNameLst>
                                      </p:cBhvr>
                                      <p:tavLst>
                                        <p:tav tm="0">
                                          <p:val>
                                            <p:strVal val="#ppt_x-.3"/>
                                          </p:val>
                                        </p:tav>
                                        <p:tav tm="50000">
                                          <p:val>
                                            <p:strVal val="#ppt_x"/>
                                          </p:val>
                                        </p:tav>
                                        <p:tav tm="100000">
                                          <p:val>
                                            <p:strVal val="#ppt_x"/>
                                          </p:val>
                                        </p:tav>
                                      </p:tavLst>
                                    </p:anim>
                                    <p:anim calcmode="lin" valueType="num">
                                      <p:cBhvr>
                                        <p:cTn id="76" dur="500" fill="hold"/>
                                        <p:tgtEl>
                                          <p:spTgt spid="508938"/>
                                        </p:tgtEl>
                                        <p:attrNameLst>
                                          <p:attrName>ppt_y</p:attrName>
                                        </p:attrNameLst>
                                      </p:cBhvr>
                                      <p:tavLst>
                                        <p:tav tm="0">
                                          <p:val>
                                            <p:strVal val="#ppt_y"/>
                                          </p:val>
                                        </p:tav>
                                        <p:tav tm="100000">
                                          <p:val>
                                            <p:strVal val="#ppt_y"/>
                                          </p:val>
                                        </p:tav>
                                      </p:tavLst>
                                    </p:anim>
                                  </p:childTnLst>
                                </p:cTn>
                              </p:par>
                            </p:childTnLst>
                          </p:cTn>
                        </p:par>
                        <p:par>
                          <p:cTn id="77" fill="hold" nodeType="afterGroup">
                            <p:stCondLst>
                              <p:cond delay="4500"/>
                            </p:stCondLst>
                            <p:childTnLst>
                              <p:par>
                                <p:cTn id="78" presetID="56" presetClass="path" presetSubtype="0" accel="50000" decel="50000" fill="hold" nodeType="afterEffect">
                                  <p:stCondLst>
                                    <p:cond delay="0"/>
                                  </p:stCondLst>
                                  <p:childTnLst>
                                    <p:animMotion origin="layout" path="M 0.2526 0.39861 L -5.55556E-7 4.04624E-6 " pathEditMode="relative" rAng="0" ptsTypes="AA">
                                      <p:cBhvr>
                                        <p:cTn id="79" dur="500" fill="hold"/>
                                        <p:tgtEl>
                                          <p:spTgt spid="508938"/>
                                        </p:tgtEl>
                                        <p:attrNameLst>
                                          <p:attrName>ppt_x</p:attrName>
                                          <p:attrName>ppt_y</p:attrName>
                                        </p:attrNameLst>
                                      </p:cBhvr>
                                      <p:rCtr x="-12639" y="-19931"/>
                                    </p:animMotion>
                                  </p:childTnLst>
                                </p:cTn>
                              </p:par>
                            </p:childTnLst>
                          </p:cTn>
                        </p:par>
                        <p:par>
                          <p:cTn id="80" fill="hold" nodeType="afterGroup">
                            <p:stCondLst>
                              <p:cond delay="5000"/>
                            </p:stCondLst>
                            <p:childTnLst>
                              <p:par>
                                <p:cTn id="81" presetID="34" presetClass="entr" presetSubtype="0" fill="hold" grpId="0" nodeType="afterEffect">
                                  <p:stCondLst>
                                    <p:cond delay="0"/>
                                  </p:stCondLst>
                                  <p:childTnLst>
                                    <p:set>
                                      <p:cBhvr>
                                        <p:cTn id="82" dur="1" fill="hold">
                                          <p:stCondLst>
                                            <p:cond delay="0"/>
                                          </p:stCondLst>
                                        </p:cTn>
                                        <p:tgtEl>
                                          <p:spTgt spid="508948"/>
                                        </p:tgtEl>
                                        <p:attrNameLst>
                                          <p:attrName>style.visibility</p:attrName>
                                        </p:attrNameLst>
                                      </p:cBhvr>
                                      <p:to>
                                        <p:strVal val="visible"/>
                                      </p:to>
                                    </p:set>
                                    <p:anim from="(-#ppt_w/2)" to="(#ppt_x)" calcmode="lin" valueType="num">
                                      <p:cBhvr>
                                        <p:cTn id="83" dur="300" fill="hold">
                                          <p:stCondLst>
                                            <p:cond delay="0"/>
                                          </p:stCondLst>
                                        </p:cTn>
                                        <p:tgtEl>
                                          <p:spTgt spid="508948"/>
                                        </p:tgtEl>
                                        <p:attrNameLst>
                                          <p:attrName>ppt_x</p:attrName>
                                        </p:attrNameLst>
                                      </p:cBhvr>
                                    </p:anim>
                                    <p:anim from="0" to="-1.0" calcmode="lin" valueType="num">
                                      <p:cBhvr>
                                        <p:cTn id="84" dur="100" decel="50000" autoRev="1" fill="hold">
                                          <p:stCondLst>
                                            <p:cond delay="300"/>
                                          </p:stCondLst>
                                        </p:cTn>
                                        <p:tgtEl>
                                          <p:spTgt spid="508948"/>
                                        </p:tgtEl>
                                        <p:attrNameLst>
                                          <p:attrName>xshear</p:attrName>
                                        </p:attrNameLst>
                                      </p:cBhvr>
                                    </p:anim>
                                    <p:animScale>
                                      <p:cBhvr>
                                        <p:cTn id="85" dur="100" decel="100000" autoRev="1" fill="hold">
                                          <p:stCondLst>
                                            <p:cond delay="300"/>
                                          </p:stCondLst>
                                        </p:cTn>
                                        <p:tgtEl>
                                          <p:spTgt spid="508948"/>
                                        </p:tgtEl>
                                      </p:cBhvr>
                                      <p:from x="100000" y="100000"/>
                                      <p:to x="80000" y="100000"/>
                                    </p:animScale>
                                    <p:anim by="(#ppt_h/3+#ppt_w*0.1)" calcmode="lin" valueType="num">
                                      <p:cBhvr additive="sum">
                                        <p:cTn id="86" dur="100" decel="100000" autoRev="1" fill="hold">
                                          <p:stCondLst>
                                            <p:cond delay="300"/>
                                          </p:stCondLst>
                                        </p:cTn>
                                        <p:tgtEl>
                                          <p:spTgt spid="508948"/>
                                        </p:tgtEl>
                                        <p:attrNameLst>
                                          <p:attrName>ppt_x</p:attrName>
                                        </p:attrNameLst>
                                      </p:cBhvr>
                                    </p:anim>
                                  </p:childTnLst>
                                </p:cTn>
                              </p:par>
                            </p:childTnLst>
                          </p:cTn>
                        </p:par>
                        <p:par>
                          <p:cTn id="87" fill="hold" nodeType="afterGroup">
                            <p:stCondLst>
                              <p:cond delay="5500"/>
                            </p:stCondLst>
                            <p:childTnLst>
                              <p:par>
                                <p:cTn id="88" presetID="39" presetClass="entr" presetSubtype="0" accel="100000" fill="hold" nodeType="afterEffect">
                                  <p:stCondLst>
                                    <p:cond delay="0"/>
                                  </p:stCondLst>
                                  <p:childTnLst>
                                    <p:set>
                                      <p:cBhvr>
                                        <p:cTn id="89" dur="1" fill="hold">
                                          <p:stCondLst>
                                            <p:cond delay="0"/>
                                          </p:stCondLst>
                                        </p:cTn>
                                        <p:tgtEl>
                                          <p:spTgt spid="508939"/>
                                        </p:tgtEl>
                                        <p:attrNameLst>
                                          <p:attrName>style.visibility</p:attrName>
                                        </p:attrNameLst>
                                      </p:cBhvr>
                                      <p:to>
                                        <p:strVal val="visible"/>
                                      </p:to>
                                    </p:set>
                                    <p:anim calcmode="lin" valueType="num">
                                      <p:cBhvr>
                                        <p:cTn id="90" dur="500" fill="hold"/>
                                        <p:tgtEl>
                                          <p:spTgt spid="508939"/>
                                        </p:tgtEl>
                                        <p:attrNameLst>
                                          <p:attrName>ppt_h</p:attrName>
                                        </p:attrNameLst>
                                      </p:cBhvr>
                                      <p:tavLst>
                                        <p:tav tm="0">
                                          <p:val>
                                            <p:strVal val="#ppt_h/20"/>
                                          </p:val>
                                        </p:tav>
                                        <p:tav tm="50000">
                                          <p:val>
                                            <p:strVal val="#ppt_h/20"/>
                                          </p:val>
                                        </p:tav>
                                        <p:tav tm="100000">
                                          <p:val>
                                            <p:strVal val="#ppt_h"/>
                                          </p:val>
                                        </p:tav>
                                      </p:tavLst>
                                    </p:anim>
                                    <p:anim calcmode="lin" valueType="num">
                                      <p:cBhvr>
                                        <p:cTn id="91" dur="500" fill="hold"/>
                                        <p:tgtEl>
                                          <p:spTgt spid="508939"/>
                                        </p:tgtEl>
                                        <p:attrNameLst>
                                          <p:attrName>ppt_w</p:attrName>
                                        </p:attrNameLst>
                                      </p:cBhvr>
                                      <p:tavLst>
                                        <p:tav tm="0">
                                          <p:val>
                                            <p:strVal val="#ppt_w+.3"/>
                                          </p:val>
                                        </p:tav>
                                        <p:tav tm="50000">
                                          <p:val>
                                            <p:strVal val="#ppt_w+.3"/>
                                          </p:val>
                                        </p:tav>
                                        <p:tav tm="100000">
                                          <p:val>
                                            <p:strVal val="#ppt_w"/>
                                          </p:val>
                                        </p:tav>
                                      </p:tavLst>
                                    </p:anim>
                                    <p:anim calcmode="lin" valueType="num">
                                      <p:cBhvr>
                                        <p:cTn id="92" dur="500" fill="hold"/>
                                        <p:tgtEl>
                                          <p:spTgt spid="508939"/>
                                        </p:tgtEl>
                                        <p:attrNameLst>
                                          <p:attrName>ppt_x</p:attrName>
                                        </p:attrNameLst>
                                      </p:cBhvr>
                                      <p:tavLst>
                                        <p:tav tm="0">
                                          <p:val>
                                            <p:strVal val="#ppt_x-.3"/>
                                          </p:val>
                                        </p:tav>
                                        <p:tav tm="50000">
                                          <p:val>
                                            <p:strVal val="#ppt_x"/>
                                          </p:val>
                                        </p:tav>
                                        <p:tav tm="100000">
                                          <p:val>
                                            <p:strVal val="#ppt_x"/>
                                          </p:val>
                                        </p:tav>
                                      </p:tavLst>
                                    </p:anim>
                                    <p:anim calcmode="lin" valueType="num">
                                      <p:cBhvr>
                                        <p:cTn id="93" dur="500" fill="hold"/>
                                        <p:tgtEl>
                                          <p:spTgt spid="508939"/>
                                        </p:tgtEl>
                                        <p:attrNameLst>
                                          <p:attrName>ppt_y</p:attrName>
                                        </p:attrNameLst>
                                      </p:cBhvr>
                                      <p:tavLst>
                                        <p:tav tm="0">
                                          <p:val>
                                            <p:strVal val="#ppt_y"/>
                                          </p:val>
                                        </p:tav>
                                        <p:tav tm="100000">
                                          <p:val>
                                            <p:strVal val="#ppt_y"/>
                                          </p:val>
                                        </p:tav>
                                      </p:tavLst>
                                    </p:anim>
                                  </p:childTnLst>
                                </p:cTn>
                              </p:par>
                            </p:childTnLst>
                          </p:cTn>
                        </p:par>
                        <p:par>
                          <p:cTn id="94" fill="hold" nodeType="afterGroup">
                            <p:stCondLst>
                              <p:cond delay="6000"/>
                            </p:stCondLst>
                            <p:childTnLst>
                              <p:par>
                                <p:cTn id="95" presetID="56" presetClass="path" presetSubtype="0" accel="50000" decel="50000" fill="hold" nodeType="afterEffect">
                                  <p:stCondLst>
                                    <p:cond delay="0"/>
                                  </p:stCondLst>
                                  <p:childTnLst>
                                    <p:animMotion origin="layout" path="M -0.14965 0.39584 L -0.00208 -0.00994 " pathEditMode="relative" rAng="0" ptsTypes="AA">
                                      <p:cBhvr>
                                        <p:cTn id="96" dur="500" fill="hold"/>
                                        <p:tgtEl>
                                          <p:spTgt spid="508939"/>
                                        </p:tgtEl>
                                        <p:attrNameLst>
                                          <p:attrName>ppt_x</p:attrName>
                                          <p:attrName>ppt_y</p:attrName>
                                        </p:attrNameLst>
                                      </p:cBhvr>
                                      <p:rCtr x="7378" y="-20301"/>
                                    </p:animMotion>
                                  </p:childTnLst>
                                </p:cTn>
                              </p:par>
                            </p:childTnLst>
                          </p:cTn>
                        </p:par>
                        <p:par>
                          <p:cTn id="97" fill="hold" nodeType="afterGroup">
                            <p:stCondLst>
                              <p:cond delay="6500"/>
                            </p:stCondLst>
                            <p:childTnLst>
                              <p:par>
                                <p:cTn id="98" presetID="34" presetClass="entr" presetSubtype="0" fill="hold" grpId="0" nodeType="afterEffect">
                                  <p:stCondLst>
                                    <p:cond delay="0"/>
                                  </p:stCondLst>
                                  <p:childTnLst>
                                    <p:set>
                                      <p:cBhvr>
                                        <p:cTn id="99" dur="1" fill="hold">
                                          <p:stCondLst>
                                            <p:cond delay="0"/>
                                          </p:stCondLst>
                                        </p:cTn>
                                        <p:tgtEl>
                                          <p:spTgt spid="508956"/>
                                        </p:tgtEl>
                                        <p:attrNameLst>
                                          <p:attrName>style.visibility</p:attrName>
                                        </p:attrNameLst>
                                      </p:cBhvr>
                                      <p:to>
                                        <p:strVal val="visible"/>
                                      </p:to>
                                    </p:set>
                                    <p:anim from="(-#ppt_w/2)" to="(#ppt_x)" calcmode="lin" valueType="num">
                                      <p:cBhvr>
                                        <p:cTn id="100" dur="300" fill="hold">
                                          <p:stCondLst>
                                            <p:cond delay="0"/>
                                          </p:stCondLst>
                                        </p:cTn>
                                        <p:tgtEl>
                                          <p:spTgt spid="508956"/>
                                        </p:tgtEl>
                                        <p:attrNameLst>
                                          <p:attrName>ppt_x</p:attrName>
                                        </p:attrNameLst>
                                      </p:cBhvr>
                                    </p:anim>
                                    <p:anim from="0" to="-1.0" calcmode="lin" valueType="num">
                                      <p:cBhvr>
                                        <p:cTn id="101" dur="100" decel="50000" autoRev="1" fill="hold">
                                          <p:stCondLst>
                                            <p:cond delay="300"/>
                                          </p:stCondLst>
                                        </p:cTn>
                                        <p:tgtEl>
                                          <p:spTgt spid="508956"/>
                                        </p:tgtEl>
                                        <p:attrNameLst>
                                          <p:attrName>xshear</p:attrName>
                                        </p:attrNameLst>
                                      </p:cBhvr>
                                    </p:anim>
                                    <p:animScale>
                                      <p:cBhvr>
                                        <p:cTn id="102" dur="100" decel="100000" autoRev="1" fill="hold">
                                          <p:stCondLst>
                                            <p:cond delay="300"/>
                                          </p:stCondLst>
                                        </p:cTn>
                                        <p:tgtEl>
                                          <p:spTgt spid="508956"/>
                                        </p:tgtEl>
                                      </p:cBhvr>
                                      <p:from x="100000" y="100000"/>
                                      <p:to x="80000" y="100000"/>
                                    </p:animScale>
                                    <p:anim by="(#ppt_h/3+#ppt_w*0.1)" calcmode="lin" valueType="num">
                                      <p:cBhvr additive="sum">
                                        <p:cTn id="103" dur="100" decel="100000" autoRev="1" fill="hold">
                                          <p:stCondLst>
                                            <p:cond delay="300"/>
                                          </p:stCondLst>
                                        </p:cTn>
                                        <p:tgtEl>
                                          <p:spTgt spid="508956"/>
                                        </p:tgtEl>
                                        <p:attrNameLst>
                                          <p:attrName>ppt_x</p:attrName>
                                        </p:attrNameLst>
                                      </p:cBhvr>
                                    </p:anim>
                                  </p:childTnLst>
                                </p:cTn>
                              </p:par>
                            </p:childTnLst>
                          </p:cTn>
                        </p:par>
                        <p:par>
                          <p:cTn id="104" fill="hold" nodeType="afterGroup">
                            <p:stCondLst>
                              <p:cond delay="7000"/>
                            </p:stCondLst>
                            <p:childTnLst>
                              <p:par>
                                <p:cTn id="105" presetID="44" presetClass="path" presetSubtype="0" accel="50000" decel="50000" fill="hold" nodeType="afterEffect">
                                  <p:stCondLst>
                                    <p:cond delay="0"/>
                                  </p:stCondLst>
                                  <p:childTnLst>
                                    <p:animMotion origin="layout" path="M -0.00763 0.00995 L 0.05938 -0.12647 C 0.07344 -0.15745 0.09445 -0.17433 0.11632 -0.17433 C 0.14132 -0.17433 0.16129 -0.15745 0.17535 -0.12647 L 0.23386 0.00139 " pathEditMode="relative" rAng="0" ptsTypes="FffFF">
                                      <p:cBhvr>
                                        <p:cTn id="106" dur="1000" fill="hold"/>
                                        <p:tgtEl>
                                          <p:spTgt spid="508937"/>
                                        </p:tgtEl>
                                        <p:attrNameLst>
                                          <p:attrName>ppt_x</p:attrName>
                                          <p:attrName>ppt_y</p:attrName>
                                        </p:attrNameLst>
                                      </p:cBhvr>
                                      <p:rCtr x="12066" y="-9225"/>
                                    </p:animMotion>
                                  </p:childTnLst>
                                </p:cTn>
                              </p:par>
                            </p:childTnLst>
                          </p:cTn>
                        </p:par>
                        <p:par>
                          <p:cTn id="107" fill="hold" nodeType="afterGroup">
                            <p:stCondLst>
                              <p:cond delay="8000"/>
                            </p:stCondLst>
                            <p:childTnLst>
                              <p:par>
                                <p:cTn id="108" presetID="37" presetClass="path" presetSubtype="0" accel="50000" decel="50000" fill="hold" nodeType="afterEffect">
                                  <p:stCondLst>
                                    <p:cond delay="0"/>
                                  </p:stCondLst>
                                  <p:childTnLst>
                                    <p:animMotion origin="layout" path="M -4.72222E-6 2.89017E-7 L -0.06493 0.1422 C -0.07812 0.1748 -0.09809 0.19399 -0.11909 0.19399 C -0.14236 0.19399 -0.16093 0.1748 -0.17465 0.1422 L -0.24288 0.00555 " pathEditMode="relative" rAng="0" ptsTypes="FffFF">
                                      <p:cBhvr>
                                        <p:cTn id="109" dur="1000" fill="hold"/>
                                        <p:tgtEl>
                                          <p:spTgt spid="508938"/>
                                        </p:tgtEl>
                                        <p:attrNameLst>
                                          <p:attrName>ppt_x</p:attrName>
                                          <p:attrName>ppt_y</p:attrName>
                                        </p:attrNameLst>
                                      </p:cBhvr>
                                      <p:rCtr x="-12153" y="9688"/>
                                    </p:animMotion>
                                  </p:childTnLst>
                                </p:cTn>
                              </p:par>
                            </p:childTnLst>
                          </p:cTn>
                        </p:par>
                        <p:par>
                          <p:cTn id="110" fill="hold" nodeType="afterGroup">
                            <p:stCondLst>
                              <p:cond delay="9000"/>
                            </p:stCondLst>
                            <p:childTnLst>
                              <p:par>
                                <p:cTn id="111" presetID="3" presetClass="exit" presetSubtype="10" fill="hold" nodeType="afterEffect">
                                  <p:stCondLst>
                                    <p:cond delay="0"/>
                                  </p:stCondLst>
                                  <p:childTnLst>
                                    <p:animEffect transition="out" filter="blinds(horizontal)">
                                      <p:cBhvr>
                                        <p:cTn id="112" dur="500"/>
                                        <p:tgtEl>
                                          <p:spTgt spid="508938"/>
                                        </p:tgtEl>
                                      </p:cBhvr>
                                    </p:animEffect>
                                    <p:set>
                                      <p:cBhvr>
                                        <p:cTn id="113" dur="1" fill="hold">
                                          <p:stCondLst>
                                            <p:cond delay="499"/>
                                          </p:stCondLst>
                                        </p:cTn>
                                        <p:tgtEl>
                                          <p:spTgt spid="508938"/>
                                        </p:tgtEl>
                                        <p:attrNameLst>
                                          <p:attrName>style.visibility</p:attrName>
                                        </p:attrNameLst>
                                      </p:cBhvr>
                                      <p:to>
                                        <p:strVal val="hidden"/>
                                      </p:to>
                                    </p:set>
                                  </p:childTnLst>
                                </p:cTn>
                              </p:par>
                            </p:childTnLst>
                          </p:cTn>
                        </p:par>
                        <p:par>
                          <p:cTn id="114" fill="hold" nodeType="afterGroup">
                            <p:stCondLst>
                              <p:cond delay="9500"/>
                            </p:stCondLst>
                            <p:childTnLst>
                              <p:par>
                                <p:cTn id="115" presetID="49" presetClass="path" presetSubtype="0" accel="50000" decel="50000" fill="hold" nodeType="afterEffect">
                                  <p:stCondLst>
                                    <p:cond delay="0"/>
                                  </p:stCondLst>
                                  <p:childTnLst>
                                    <p:animMotion origin="layout" path="M 0.00364 -0.22011 L -0.13802 -0.62913 " pathEditMode="relative" rAng="0" ptsTypes="AA">
                                      <p:cBhvr>
                                        <p:cTn id="116" dur="500" fill="hold"/>
                                        <p:tgtEl>
                                          <p:spTgt spid="508945"/>
                                        </p:tgtEl>
                                        <p:attrNameLst>
                                          <p:attrName>ppt_x</p:attrName>
                                          <p:attrName>ppt_y</p:attrName>
                                        </p:attrNameLst>
                                      </p:cBhvr>
                                      <p:rCtr x="-7083" y="-20462"/>
                                    </p:animMotion>
                                  </p:childTnLst>
                                </p:cTn>
                              </p:par>
                            </p:childTnLst>
                          </p:cTn>
                        </p:par>
                        <p:par>
                          <p:cTn id="117" fill="hold" nodeType="afterGroup">
                            <p:stCondLst>
                              <p:cond delay="10000"/>
                            </p:stCondLst>
                            <p:childTnLst>
                              <p:par>
                                <p:cTn id="118" presetID="34" presetClass="entr" presetSubtype="0" fill="hold" grpId="0" nodeType="afterEffect">
                                  <p:stCondLst>
                                    <p:cond delay="0"/>
                                  </p:stCondLst>
                                  <p:childTnLst>
                                    <p:set>
                                      <p:cBhvr>
                                        <p:cTn id="119" dur="1" fill="hold">
                                          <p:stCondLst>
                                            <p:cond delay="0"/>
                                          </p:stCondLst>
                                        </p:cTn>
                                        <p:tgtEl>
                                          <p:spTgt spid="508951"/>
                                        </p:tgtEl>
                                        <p:attrNameLst>
                                          <p:attrName>style.visibility</p:attrName>
                                        </p:attrNameLst>
                                      </p:cBhvr>
                                      <p:to>
                                        <p:strVal val="visible"/>
                                      </p:to>
                                    </p:set>
                                    <p:anim from="(-#ppt_w/2)" to="(#ppt_x)" calcmode="lin" valueType="num">
                                      <p:cBhvr>
                                        <p:cTn id="120" dur="300" fill="hold">
                                          <p:stCondLst>
                                            <p:cond delay="0"/>
                                          </p:stCondLst>
                                        </p:cTn>
                                        <p:tgtEl>
                                          <p:spTgt spid="508951"/>
                                        </p:tgtEl>
                                        <p:attrNameLst>
                                          <p:attrName>ppt_x</p:attrName>
                                        </p:attrNameLst>
                                      </p:cBhvr>
                                    </p:anim>
                                    <p:anim from="0" to="-1.0" calcmode="lin" valueType="num">
                                      <p:cBhvr>
                                        <p:cTn id="121" dur="100" decel="50000" autoRev="1" fill="hold">
                                          <p:stCondLst>
                                            <p:cond delay="300"/>
                                          </p:stCondLst>
                                        </p:cTn>
                                        <p:tgtEl>
                                          <p:spTgt spid="508951"/>
                                        </p:tgtEl>
                                        <p:attrNameLst>
                                          <p:attrName>xshear</p:attrName>
                                        </p:attrNameLst>
                                      </p:cBhvr>
                                    </p:anim>
                                    <p:animScale>
                                      <p:cBhvr>
                                        <p:cTn id="122" dur="100" decel="100000" autoRev="1" fill="hold">
                                          <p:stCondLst>
                                            <p:cond delay="300"/>
                                          </p:stCondLst>
                                        </p:cTn>
                                        <p:tgtEl>
                                          <p:spTgt spid="508951"/>
                                        </p:tgtEl>
                                      </p:cBhvr>
                                      <p:from x="100000" y="100000"/>
                                      <p:to x="80000" y="100000"/>
                                    </p:animScale>
                                    <p:anim by="(#ppt_h/3+#ppt_w*0.1)" calcmode="lin" valueType="num">
                                      <p:cBhvr additive="sum">
                                        <p:cTn id="123" dur="100" decel="100000" autoRev="1" fill="hold">
                                          <p:stCondLst>
                                            <p:cond delay="300"/>
                                          </p:stCondLst>
                                        </p:cTn>
                                        <p:tgtEl>
                                          <p:spTgt spid="508951"/>
                                        </p:tgtEl>
                                        <p:attrNameLst>
                                          <p:attrName>ppt_x</p:attrName>
                                        </p:attrNameLst>
                                      </p:cBhvr>
                                    </p:anim>
                                  </p:childTnLst>
                                </p:cTn>
                              </p:par>
                            </p:childTnLst>
                          </p:cTn>
                        </p:par>
                        <p:par>
                          <p:cTn id="124" fill="hold" nodeType="afterGroup">
                            <p:stCondLst>
                              <p:cond delay="10500"/>
                            </p:stCondLst>
                            <p:childTnLst>
                              <p:par>
                                <p:cTn id="125" presetID="39" presetClass="entr" presetSubtype="0" accel="100000" fill="hold" nodeType="afterEffect">
                                  <p:stCondLst>
                                    <p:cond delay="0"/>
                                  </p:stCondLst>
                                  <p:childTnLst>
                                    <p:set>
                                      <p:cBhvr>
                                        <p:cTn id="126" dur="1" fill="hold">
                                          <p:stCondLst>
                                            <p:cond delay="0"/>
                                          </p:stCondLst>
                                        </p:cTn>
                                        <p:tgtEl>
                                          <p:spTgt spid="508954"/>
                                        </p:tgtEl>
                                        <p:attrNameLst>
                                          <p:attrName>style.visibility</p:attrName>
                                        </p:attrNameLst>
                                      </p:cBhvr>
                                      <p:to>
                                        <p:strVal val="visible"/>
                                      </p:to>
                                    </p:set>
                                    <p:anim calcmode="lin" valueType="num">
                                      <p:cBhvr>
                                        <p:cTn id="127" dur="500" fill="hold"/>
                                        <p:tgtEl>
                                          <p:spTgt spid="508954"/>
                                        </p:tgtEl>
                                        <p:attrNameLst>
                                          <p:attrName>ppt_h</p:attrName>
                                        </p:attrNameLst>
                                      </p:cBhvr>
                                      <p:tavLst>
                                        <p:tav tm="0">
                                          <p:val>
                                            <p:strVal val="#ppt_h/20"/>
                                          </p:val>
                                        </p:tav>
                                        <p:tav tm="50000">
                                          <p:val>
                                            <p:strVal val="#ppt_h/20"/>
                                          </p:val>
                                        </p:tav>
                                        <p:tav tm="100000">
                                          <p:val>
                                            <p:strVal val="#ppt_h"/>
                                          </p:val>
                                        </p:tav>
                                      </p:tavLst>
                                    </p:anim>
                                    <p:anim calcmode="lin" valueType="num">
                                      <p:cBhvr>
                                        <p:cTn id="128" dur="500" fill="hold"/>
                                        <p:tgtEl>
                                          <p:spTgt spid="508954"/>
                                        </p:tgtEl>
                                        <p:attrNameLst>
                                          <p:attrName>ppt_w</p:attrName>
                                        </p:attrNameLst>
                                      </p:cBhvr>
                                      <p:tavLst>
                                        <p:tav tm="0">
                                          <p:val>
                                            <p:strVal val="#ppt_w+.3"/>
                                          </p:val>
                                        </p:tav>
                                        <p:tav tm="50000">
                                          <p:val>
                                            <p:strVal val="#ppt_w+.3"/>
                                          </p:val>
                                        </p:tav>
                                        <p:tav tm="100000">
                                          <p:val>
                                            <p:strVal val="#ppt_w"/>
                                          </p:val>
                                        </p:tav>
                                      </p:tavLst>
                                    </p:anim>
                                    <p:anim calcmode="lin" valueType="num">
                                      <p:cBhvr>
                                        <p:cTn id="129" dur="500" fill="hold"/>
                                        <p:tgtEl>
                                          <p:spTgt spid="508954"/>
                                        </p:tgtEl>
                                        <p:attrNameLst>
                                          <p:attrName>ppt_x</p:attrName>
                                        </p:attrNameLst>
                                      </p:cBhvr>
                                      <p:tavLst>
                                        <p:tav tm="0">
                                          <p:val>
                                            <p:strVal val="#ppt_x-.3"/>
                                          </p:val>
                                        </p:tav>
                                        <p:tav tm="50000">
                                          <p:val>
                                            <p:strVal val="#ppt_x"/>
                                          </p:val>
                                        </p:tav>
                                        <p:tav tm="100000">
                                          <p:val>
                                            <p:strVal val="#ppt_x"/>
                                          </p:val>
                                        </p:tav>
                                      </p:tavLst>
                                    </p:anim>
                                    <p:anim calcmode="lin" valueType="num">
                                      <p:cBhvr>
                                        <p:cTn id="130" dur="500" fill="hold"/>
                                        <p:tgtEl>
                                          <p:spTgt spid="508954"/>
                                        </p:tgtEl>
                                        <p:attrNameLst>
                                          <p:attrName>ppt_y</p:attrName>
                                        </p:attrNameLst>
                                      </p:cBhvr>
                                      <p:tavLst>
                                        <p:tav tm="0">
                                          <p:val>
                                            <p:strVal val="#ppt_y"/>
                                          </p:val>
                                        </p:tav>
                                        <p:tav tm="100000">
                                          <p:val>
                                            <p:strVal val="#ppt_y"/>
                                          </p:val>
                                        </p:tav>
                                      </p:tavLst>
                                    </p:anim>
                                  </p:childTnLst>
                                </p:cTn>
                              </p:par>
                            </p:childTnLst>
                          </p:cTn>
                        </p:par>
                        <p:par>
                          <p:cTn id="131" fill="hold" nodeType="afterGroup">
                            <p:stCondLst>
                              <p:cond delay="11000"/>
                            </p:stCondLst>
                            <p:childTnLst>
                              <p:par>
                                <p:cTn id="132" presetID="56" presetClass="path" presetSubtype="0" accel="50000" decel="50000" fill="hold" nodeType="afterEffect">
                                  <p:stCondLst>
                                    <p:cond delay="0"/>
                                  </p:stCondLst>
                                  <p:childTnLst>
                                    <p:animMotion origin="layout" path="M -0.33854 0.57087 L -1.38889E-6 -5.20231E-7 " pathEditMode="relative" rAng="0" ptsTypes="AA">
                                      <p:cBhvr>
                                        <p:cTn id="133" dur="500" fill="hold"/>
                                        <p:tgtEl>
                                          <p:spTgt spid="508954"/>
                                        </p:tgtEl>
                                        <p:attrNameLst>
                                          <p:attrName>ppt_x</p:attrName>
                                          <p:attrName>ppt_y</p:attrName>
                                        </p:attrNameLst>
                                      </p:cBhvr>
                                      <p:rCtr x="16927" y="-28555"/>
                                    </p:animMotion>
                                  </p:childTnLst>
                                </p:cTn>
                              </p:par>
                            </p:childTnLst>
                          </p:cTn>
                        </p:par>
                        <p:par>
                          <p:cTn id="134" fill="hold" nodeType="afterGroup">
                            <p:stCondLst>
                              <p:cond delay="11500"/>
                            </p:stCondLst>
                            <p:childTnLst>
                              <p:par>
                                <p:cTn id="135" presetID="2" presetClass="entr" presetSubtype="4" fill="hold" grpId="0" nodeType="afterEffect">
                                  <p:stCondLst>
                                    <p:cond delay="0"/>
                                  </p:stCondLst>
                                  <p:childTnLst>
                                    <p:set>
                                      <p:cBhvr>
                                        <p:cTn id="136" dur="1" fill="hold">
                                          <p:stCondLst>
                                            <p:cond delay="0"/>
                                          </p:stCondLst>
                                        </p:cTn>
                                        <p:tgtEl>
                                          <p:spTgt spid="508952"/>
                                        </p:tgtEl>
                                        <p:attrNameLst>
                                          <p:attrName>style.visibility</p:attrName>
                                        </p:attrNameLst>
                                      </p:cBhvr>
                                      <p:to>
                                        <p:strVal val="visible"/>
                                      </p:to>
                                    </p:set>
                                    <p:anim calcmode="lin" valueType="num">
                                      <p:cBhvr additive="base">
                                        <p:cTn id="137" dur="500" fill="hold"/>
                                        <p:tgtEl>
                                          <p:spTgt spid="508952"/>
                                        </p:tgtEl>
                                        <p:attrNameLst>
                                          <p:attrName>ppt_x</p:attrName>
                                        </p:attrNameLst>
                                      </p:cBhvr>
                                      <p:tavLst>
                                        <p:tav tm="0">
                                          <p:val>
                                            <p:strVal val="#ppt_x"/>
                                          </p:val>
                                        </p:tav>
                                        <p:tav tm="100000">
                                          <p:val>
                                            <p:strVal val="#ppt_x"/>
                                          </p:val>
                                        </p:tav>
                                      </p:tavLst>
                                    </p:anim>
                                    <p:anim calcmode="lin" valueType="num">
                                      <p:cBhvr additive="base">
                                        <p:cTn id="138" dur="500" fill="hold"/>
                                        <p:tgtEl>
                                          <p:spTgt spid="508952"/>
                                        </p:tgtEl>
                                        <p:attrNameLst>
                                          <p:attrName>ppt_y</p:attrName>
                                        </p:attrNameLst>
                                      </p:cBhvr>
                                      <p:tavLst>
                                        <p:tav tm="0">
                                          <p:val>
                                            <p:strVal val="1+#ppt_h/2"/>
                                          </p:val>
                                        </p:tav>
                                        <p:tav tm="100000">
                                          <p:val>
                                            <p:strVal val="#ppt_y"/>
                                          </p:val>
                                        </p:tav>
                                      </p:tavLst>
                                    </p:anim>
                                  </p:childTnLst>
                                </p:cTn>
                              </p:par>
                            </p:childTnLst>
                          </p:cTn>
                        </p:par>
                        <p:par>
                          <p:cTn id="139" fill="hold" nodeType="afterGroup">
                            <p:stCondLst>
                              <p:cond delay="12000"/>
                            </p:stCondLst>
                            <p:childTnLst>
                              <p:par>
                                <p:cTn id="140" presetID="34" presetClass="entr" presetSubtype="0" fill="hold" grpId="0" nodeType="afterEffect">
                                  <p:stCondLst>
                                    <p:cond delay="0"/>
                                  </p:stCondLst>
                                  <p:childTnLst>
                                    <p:set>
                                      <p:cBhvr>
                                        <p:cTn id="141" dur="1" fill="hold">
                                          <p:stCondLst>
                                            <p:cond delay="0"/>
                                          </p:stCondLst>
                                        </p:cTn>
                                        <p:tgtEl>
                                          <p:spTgt spid="508950"/>
                                        </p:tgtEl>
                                        <p:attrNameLst>
                                          <p:attrName>style.visibility</p:attrName>
                                        </p:attrNameLst>
                                      </p:cBhvr>
                                      <p:to>
                                        <p:strVal val="visible"/>
                                      </p:to>
                                    </p:set>
                                    <p:anim from="(-#ppt_w/2)" to="(#ppt_x)" calcmode="lin" valueType="num">
                                      <p:cBhvr>
                                        <p:cTn id="142" dur="300" fill="hold">
                                          <p:stCondLst>
                                            <p:cond delay="0"/>
                                          </p:stCondLst>
                                        </p:cTn>
                                        <p:tgtEl>
                                          <p:spTgt spid="508950"/>
                                        </p:tgtEl>
                                        <p:attrNameLst>
                                          <p:attrName>ppt_x</p:attrName>
                                        </p:attrNameLst>
                                      </p:cBhvr>
                                    </p:anim>
                                    <p:anim from="0" to="-1.0" calcmode="lin" valueType="num">
                                      <p:cBhvr>
                                        <p:cTn id="143" dur="100" decel="50000" autoRev="1" fill="hold">
                                          <p:stCondLst>
                                            <p:cond delay="300"/>
                                          </p:stCondLst>
                                        </p:cTn>
                                        <p:tgtEl>
                                          <p:spTgt spid="508950"/>
                                        </p:tgtEl>
                                        <p:attrNameLst>
                                          <p:attrName>xshear</p:attrName>
                                        </p:attrNameLst>
                                      </p:cBhvr>
                                    </p:anim>
                                    <p:animScale>
                                      <p:cBhvr>
                                        <p:cTn id="144" dur="100" decel="100000" autoRev="1" fill="hold">
                                          <p:stCondLst>
                                            <p:cond delay="300"/>
                                          </p:stCondLst>
                                        </p:cTn>
                                        <p:tgtEl>
                                          <p:spTgt spid="508950"/>
                                        </p:tgtEl>
                                      </p:cBhvr>
                                      <p:from x="100000" y="100000"/>
                                      <p:to x="80000" y="100000"/>
                                    </p:animScale>
                                    <p:anim by="(#ppt_h/3+#ppt_w*0.1)" calcmode="lin" valueType="num">
                                      <p:cBhvr additive="sum">
                                        <p:cTn id="145" dur="100" decel="100000" autoRev="1" fill="hold">
                                          <p:stCondLst>
                                            <p:cond delay="300"/>
                                          </p:stCondLst>
                                        </p:cTn>
                                        <p:tgtEl>
                                          <p:spTgt spid="508950"/>
                                        </p:tgtEl>
                                        <p:attrNameLst>
                                          <p:attrName>ppt_x</p:attrName>
                                        </p:attrNameLst>
                                      </p:cBhvr>
                                    </p:anim>
                                  </p:childTnLst>
                                </p:cTn>
                              </p:par>
                            </p:childTnLst>
                          </p:cTn>
                        </p:par>
                        <p:par>
                          <p:cTn id="146" fill="hold" nodeType="afterGroup">
                            <p:stCondLst>
                              <p:cond delay="12500"/>
                            </p:stCondLst>
                            <p:childTnLst>
                              <p:par>
                                <p:cTn id="147" presetID="39" presetClass="entr" presetSubtype="0" accel="100000" fill="hold" nodeType="afterEffect">
                                  <p:stCondLst>
                                    <p:cond delay="0"/>
                                  </p:stCondLst>
                                  <p:childTnLst>
                                    <p:set>
                                      <p:cBhvr>
                                        <p:cTn id="148" dur="1" fill="hold">
                                          <p:stCondLst>
                                            <p:cond delay="0"/>
                                          </p:stCondLst>
                                        </p:cTn>
                                        <p:tgtEl>
                                          <p:spTgt spid="508949"/>
                                        </p:tgtEl>
                                        <p:attrNameLst>
                                          <p:attrName>style.visibility</p:attrName>
                                        </p:attrNameLst>
                                      </p:cBhvr>
                                      <p:to>
                                        <p:strVal val="visible"/>
                                      </p:to>
                                    </p:set>
                                    <p:anim calcmode="lin" valueType="num">
                                      <p:cBhvr>
                                        <p:cTn id="149" dur="500" fill="hold"/>
                                        <p:tgtEl>
                                          <p:spTgt spid="508949"/>
                                        </p:tgtEl>
                                        <p:attrNameLst>
                                          <p:attrName>ppt_h</p:attrName>
                                        </p:attrNameLst>
                                      </p:cBhvr>
                                      <p:tavLst>
                                        <p:tav tm="0">
                                          <p:val>
                                            <p:strVal val="#ppt_h/20"/>
                                          </p:val>
                                        </p:tav>
                                        <p:tav tm="50000">
                                          <p:val>
                                            <p:strVal val="#ppt_h/20"/>
                                          </p:val>
                                        </p:tav>
                                        <p:tav tm="100000">
                                          <p:val>
                                            <p:strVal val="#ppt_h"/>
                                          </p:val>
                                        </p:tav>
                                      </p:tavLst>
                                    </p:anim>
                                    <p:anim calcmode="lin" valueType="num">
                                      <p:cBhvr>
                                        <p:cTn id="150" dur="500" fill="hold"/>
                                        <p:tgtEl>
                                          <p:spTgt spid="508949"/>
                                        </p:tgtEl>
                                        <p:attrNameLst>
                                          <p:attrName>ppt_w</p:attrName>
                                        </p:attrNameLst>
                                      </p:cBhvr>
                                      <p:tavLst>
                                        <p:tav tm="0">
                                          <p:val>
                                            <p:strVal val="#ppt_w+.3"/>
                                          </p:val>
                                        </p:tav>
                                        <p:tav tm="50000">
                                          <p:val>
                                            <p:strVal val="#ppt_w+.3"/>
                                          </p:val>
                                        </p:tav>
                                        <p:tav tm="100000">
                                          <p:val>
                                            <p:strVal val="#ppt_w"/>
                                          </p:val>
                                        </p:tav>
                                      </p:tavLst>
                                    </p:anim>
                                    <p:anim calcmode="lin" valueType="num">
                                      <p:cBhvr>
                                        <p:cTn id="151" dur="500" fill="hold"/>
                                        <p:tgtEl>
                                          <p:spTgt spid="508949"/>
                                        </p:tgtEl>
                                        <p:attrNameLst>
                                          <p:attrName>ppt_x</p:attrName>
                                        </p:attrNameLst>
                                      </p:cBhvr>
                                      <p:tavLst>
                                        <p:tav tm="0">
                                          <p:val>
                                            <p:strVal val="#ppt_x-.3"/>
                                          </p:val>
                                        </p:tav>
                                        <p:tav tm="50000">
                                          <p:val>
                                            <p:strVal val="#ppt_x"/>
                                          </p:val>
                                        </p:tav>
                                        <p:tav tm="100000">
                                          <p:val>
                                            <p:strVal val="#ppt_x"/>
                                          </p:val>
                                        </p:tav>
                                      </p:tavLst>
                                    </p:anim>
                                    <p:anim calcmode="lin" valueType="num">
                                      <p:cBhvr>
                                        <p:cTn id="152" dur="500" fill="hold"/>
                                        <p:tgtEl>
                                          <p:spTgt spid="508949"/>
                                        </p:tgtEl>
                                        <p:attrNameLst>
                                          <p:attrName>ppt_y</p:attrName>
                                        </p:attrNameLst>
                                      </p:cBhvr>
                                      <p:tavLst>
                                        <p:tav tm="0">
                                          <p:val>
                                            <p:strVal val="#ppt_y"/>
                                          </p:val>
                                        </p:tav>
                                        <p:tav tm="100000">
                                          <p:val>
                                            <p:strVal val="#ppt_y"/>
                                          </p:val>
                                        </p:tav>
                                      </p:tavLst>
                                    </p:anim>
                                  </p:childTnLst>
                                </p:cTn>
                              </p:par>
                            </p:childTnLst>
                          </p:cTn>
                        </p:par>
                        <p:par>
                          <p:cTn id="153" fill="hold" nodeType="afterGroup">
                            <p:stCondLst>
                              <p:cond delay="13000"/>
                            </p:stCondLst>
                            <p:childTnLst>
                              <p:par>
                                <p:cTn id="154" presetID="56" presetClass="path" presetSubtype="0" accel="50000" decel="50000" fill="hold" nodeType="afterEffect">
                                  <p:stCondLst>
                                    <p:cond delay="0"/>
                                  </p:stCondLst>
                                  <p:childTnLst>
                                    <p:animMotion origin="layout" path="M 0.1632 0.25133 L 0.01007 -0.00994 " pathEditMode="relative" rAng="0" ptsTypes="AA">
                                      <p:cBhvr>
                                        <p:cTn id="155" dur="500" fill="hold"/>
                                        <p:tgtEl>
                                          <p:spTgt spid="508949"/>
                                        </p:tgtEl>
                                        <p:attrNameLst>
                                          <p:attrName>ppt_x</p:attrName>
                                          <p:attrName>ppt_y</p:attrName>
                                        </p:attrNameLst>
                                      </p:cBhvr>
                                      <p:rCtr x="-7656" y="-13064"/>
                                    </p:animMotion>
                                  </p:childTnLst>
                                </p:cTn>
                              </p:par>
                            </p:childTnLst>
                          </p:cTn>
                        </p:par>
                        <p:par>
                          <p:cTn id="156" fill="hold" nodeType="afterGroup">
                            <p:stCondLst>
                              <p:cond delay="13500"/>
                            </p:stCondLst>
                            <p:childTnLst>
                              <p:par>
                                <p:cTn id="157" presetID="2" presetClass="entr" presetSubtype="4" fill="hold" grpId="0" nodeType="afterEffect">
                                  <p:stCondLst>
                                    <p:cond delay="0"/>
                                  </p:stCondLst>
                                  <p:childTnLst>
                                    <p:set>
                                      <p:cBhvr>
                                        <p:cTn id="158" dur="1" fill="hold">
                                          <p:stCondLst>
                                            <p:cond delay="0"/>
                                          </p:stCondLst>
                                        </p:cTn>
                                        <p:tgtEl>
                                          <p:spTgt spid="508953"/>
                                        </p:tgtEl>
                                        <p:attrNameLst>
                                          <p:attrName>style.visibility</p:attrName>
                                        </p:attrNameLst>
                                      </p:cBhvr>
                                      <p:to>
                                        <p:strVal val="visible"/>
                                      </p:to>
                                    </p:set>
                                    <p:anim calcmode="lin" valueType="num">
                                      <p:cBhvr additive="base">
                                        <p:cTn id="159" dur="500" fill="hold"/>
                                        <p:tgtEl>
                                          <p:spTgt spid="508953"/>
                                        </p:tgtEl>
                                        <p:attrNameLst>
                                          <p:attrName>ppt_x</p:attrName>
                                        </p:attrNameLst>
                                      </p:cBhvr>
                                      <p:tavLst>
                                        <p:tav tm="0">
                                          <p:val>
                                            <p:strVal val="#ppt_x"/>
                                          </p:val>
                                        </p:tav>
                                        <p:tav tm="100000">
                                          <p:val>
                                            <p:strVal val="#ppt_x"/>
                                          </p:val>
                                        </p:tav>
                                      </p:tavLst>
                                    </p:anim>
                                    <p:anim calcmode="lin" valueType="num">
                                      <p:cBhvr additive="base">
                                        <p:cTn id="160" dur="500" fill="hold"/>
                                        <p:tgtEl>
                                          <p:spTgt spid="508953"/>
                                        </p:tgtEl>
                                        <p:attrNameLst>
                                          <p:attrName>ppt_y</p:attrName>
                                        </p:attrNameLst>
                                      </p:cBhvr>
                                      <p:tavLst>
                                        <p:tav tm="0">
                                          <p:val>
                                            <p:strVal val="1+#ppt_h/2"/>
                                          </p:val>
                                        </p:tav>
                                        <p:tav tm="100000">
                                          <p:val>
                                            <p:strVal val="#ppt_y"/>
                                          </p:val>
                                        </p:tav>
                                      </p:tavLst>
                                    </p:anim>
                                  </p:childTnLst>
                                </p:cTn>
                              </p:par>
                            </p:childTnLst>
                          </p:cTn>
                        </p:par>
                        <p:par>
                          <p:cTn id="161" fill="hold" nodeType="afterGroup">
                            <p:stCondLst>
                              <p:cond delay="14000"/>
                            </p:stCondLst>
                            <p:childTnLst>
                              <p:par>
                                <p:cTn id="162" presetID="3" presetClass="exit" presetSubtype="10" fill="hold" grpId="1" nodeType="afterEffect">
                                  <p:stCondLst>
                                    <p:cond delay="0"/>
                                  </p:stCondLst>
                                  <p:childTnLst>
                                    <p:animEffect transition="out" filter="blinds(horizontal)">
                                      <p:cBhvr>
                                        <p:cTn id="163" dur="500"/>
                                        <p:tgtEl>
                                          <p:spTgt spid="508947"/>
                                        </p:tgtEl>
                                      </p:cBhvr>
                                    </p:animEffect>
                                    <p:set>
                                      <p:cBhvr>
                                        <p:cTn id="164" dur="1" fill="hold">
                                          <p:stCondLst>
                                            <p:cond delay="499"/>
                                          </p:stCondLst>
                                        </p:cTn>
                                        <p:tgtEl>
                                          <p:spTgt spid="508947"/>
                                        </p:tgtEl>
                                        <p:attrNameLst>
                                          <p:attrName>style.visibility</p:attrName>
                                        </p:attrNameLst>
                                      </p:cBhvr>
                                      <p:to>
                                        <p:strVal val="hidden"/>
                                      </p:to>
                                    </p:set>
                                  </p:childTnLst>
                                </p:cTn>
                              </p:par>
                            </p:childTnLst>
                          </p:cTn>
                        </p:par>
                        <p:par>
                          <p:cTn id="165" fill="hold" nodeType="afterGroup">
                            <p:stCondLst>
                              <p:cond delay="14500"/>
                            </p:stCondLst>
                            <p:childTnLst>
                              <p:par>
                                <p:cTn id="166" presetID="3" presetClass="exit" presetSubtype="10" fill="hold" nodeType="afterEffect">
                                  <p:stCondLst>
                                    <p:cond delay="0"/>
                                  </p:stCondLst>
                                  <p:childTnLst>
                                    <p:animEffect transition="out" filter="blinds(horizontal)">
                                      <p:cBhvr>
                                        <p:cTn id="167" dur="500"/>
                                        <p:tgtEl>
                                          <p:spTgt spid="508937"/>
                                        </p:tgtEl>
                                      </p:cBhvr>
                                    </p:animEffect>
                                    <p:set>
                                      <p:cBhvr>
                                        <p:cTn id="168" dur="1" fill="hold">
                                          <p:stCondLst>
                                            <p:cond delay="499"/>
                                          </p:stCondLst>
                                        </p:cTn>
                                        <p:tgtEl>
                                          <p:spTgt spid="508937"/>
                                        </p:tgtEl>
                                        <p:attrNameLst>
                                          <p:attrName>style.visibility</p:attrName>
                                        </p:attrNameLst>
                                      </p:cBhvr>
                                      <p:to>
                                        <p:strVal val="hidden"/>
                                      </p:to>
                                    </p:set>
                                  </p:childTnLst>
                                </p:cTn>
                              </p:par>
                            </p:childTnLst>
                          </p:cTn>
                        </p:par>
                        <p:par>
                          <p:cTn id="169" fill="hold" nodeType="afterGroup">
                            <p:stCondLst>
                              <p:cond delay="15000"/>
                            </p:stCondLst>
                            <p:childTnLst>
                              <p:par>
                                <p:cTn id="170" presetID="49" presetClass="path" presetSubtype="0" accel="50000" decel="50000" fill="hold" nodeType="afterEffect">
                                  <p:stCondLst>
                                    <p:cond delay="0"/>
                                  </p:stCondLst>
                                  <p:childTnLst>
                                    <p:animMotion origin="layout" path="M 0.01511 -0.23075 L -0.24409 -0.62936 " pathEditMode="relative" rAng="0" ptsTypes="AA">
                                      <p:cBhvr>
                                        <p:cTn id="171" dur="500" fill="hold"/>
                                        <p:tgtEl>
                                          <p:spTgt spid="508944"/>
                                        </p:tgtEl>
                                        <p:attrNameLst>
                                          <p:attrName>ppt_x</p:attrName>
                                          <p:attrName>ppt_y</p:attrName>
                                        </p:attrNameLst>
                                      </p:cBhvr>
                                      <p:rCtr x="-12969" y="-199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46" grpId="0" animBg="1"/>
      <p:bldP spid="508947" grpId="0" animBg="1"/>
      <p:bldP spid="508947" grpId="1" animBg="1"/>
      <p:bldP spid="508948" grpId="0" animBg="1"/>
      <p:bldP spid="508950" grpId="0" animBg="1"/>
      <p:bldP spid="508951" grpId="0" animBg="1"/>
      <p:bldP spid="508952" grpId="0" animBg="1"/>
      <p:bldP spid="508953" grpId="0" animBg="1"/>
      <p:bldP spid="508955" grpId="0" animBg="1"/>
      <p:bldP spid="50895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9955" name="Picture 3" descr="Connectivity_Spher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500" y="5516563"/>
            <a:ext cx="546100" cy="514350"/>
          </a:xfrm>
          <a:prstGeom prst="rect">
            <a:avLst/>
          </a:prstGeom>
          <a:noFill/>
          <a:extLst>
            <a:ext uri="{909E8E84-426E-40DD-AFC4-6F175D3DCCD1}">
              <a14:hiddenFill xmlns:a14="http://schemas.microsoft.com/office/drawing/2010/main">
                <a:solidFill>
                  <a:srgbClr val="FFFFFF">
                    <a:alpha val="0"/>
                  </a:srgbClr>
                </a:solidFill>
              </a14:hiddenFill>
            </a:ext>
          </a:extLst>
        </p:spPr>
      </p:pic>
      <p:pic>
        <p:nvPicPr>
          <p:cNvPr id="509956" name="Picture 4" descr="Reuse_Sphere"/>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5445125"/>
            <a:ext cx="576262" cy="530225"/>
          </a:xfrm>
          <a:prstGeom prst="rect">
            <a:avLst/>
          </a:prstGeom>
          <a:noFill/>
          <a:extLst>
            <a:ext uri="{909E8E84-426E-40DD-AFC4-6F175D3DCCD1}">
              <a14:hiddenFill xmlns:a14="http://schemas.microsoft.com/office/drawing/2010/main">
                <a:solidFill>
                  <a:srgbClr val="FFFFFF">
                    <a:alpha val="0"/>
                  </a:srgbClr>
                </a:solidFill>
              </a14:hiddenFill>
            </a:ext>
          </a:extLst>
        </p:spPr>
      </p:pic>
      <p:pic>
        <p:nvPicPr>
          <p:cNvPr id="509957" name="Picture 5" descr="LooseBalls"/>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t="7939" r="64265" b="11263"/>
          <a:stretch>
            <a:fillRect/>
          </a:stretch>
        </p:blipFill>
        <p:spPr bwMode="auto">
          <a:xfrm>
            <a:off x="5762625" y="5373688"/>
            <a:ext cx="969963" cy="857250"/>
          </a:xfrm>
          <a:prstGeom prst="rect">
            <a:avLst/>
          </a:prstGeom>
          <a:noFill/>
          <a:extLst>
            <a:ext uri="{909E8E84-426E-40DD-AFC4-6F175D3DCCD1}">
              <a14:hiddenFill xmlns:a14="http://schemas.microsoft.com/office/drawing/2010/main">
                <a:solidFill>
                  <a:srgbClr val="FFFFFF">
                    <a:alpha val="0"/>
                  </a:srgbClr>
                </a:solidFill>
              </a14:hiddenFill>
            </a:ext>
          </a:extLst>
        </p:spPr>
      </p:pic>
      <p:pic>
        <p:nvPicPr>
          <p:cNvPr id="509958" name="Picture 6" descr="LooseBalls"/>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l="68660" b="18735"/>
          <a:stretch>
            <a:fillRect/>
          </a:stretch>
        </p:blipFill>
        <p:spPr bwMode="auto">
          <a:xfrm>
            <a:off x="7394575" y="5300663"/>
            <a:ext cx="849313" cy="863600"/>
          </a:xfrm>
          <a:prstGeom prst="rect">
            <a:avLst/>
          </a:prstGeom>
          <a:noFill/>
          <a:extLst>
            <a:ext uri="{909E8E84-426E-40DD-AFC4-6F175D3DCCD1}">
              <a14:hiddenFill xmlns:a14="http://schemas.microsoft.com/office/drawing/2010/main">
                <a:solidFill>
                  <a:srgbClr val="FFFFFF">
                    <a:alpha val="0"/>
                  </a:srgbClr>
                </a:solidFill>
              </a14:hiddenFill>
            </a:ext>
          </a:extLst>
        </p:spPr>
      </p:pic>
      <p:pic>
        <p:nvPicPr>
          <p:cNvPr id="509959" name="Picture 7" descr="LooseBalls"/>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l="32957" t="11674" r="33871" b="53"/>
          <a:stretch>
            <a:fillRect/>
          </a:stretch>
        </p:blipFill>
        <p:spPr bwMode="auto">
          <a:xfrm>
            <a:off x="4179888" y="5300663"/>
            <a:ext cx="896937" cy="936625"/>
          </a:xfrm>
          <a:prstGeom prst="rect">
            <a:avLst/>
          </a:prstGeom>
          <a:noFill/>
          <a:extLst>
            <a:ext uri="{909E8E84-426E-40DD-AFC4-6F175D3DCCD1}">
              <a14:hiddenFill xmlns:a14="http://schemas.microsoft.com/office/drawing/2010/main">
                <a:solidFill>
                  <a:srgbClr val="FFFFFF">
                    <a:alpha val="0"/>
                  </a:srgbClr>
                </a:solidFill>
              </a14:hiddenFill>
            </a:ext>
          </a:extLst>
        </p:spPr>
      </p:pic>
      <p:pic>
        <p:nvPicPr>
          <p:cNvPr id="509960" name="Picture 8" descr="Reuse_Sphere"/>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781300"/>
            <a:ext cx="576263" cy="530225"/>
          </a:xfrm>
          <a:prstGeom prst="rect">
            <a:avLst/>
          </a:prstGeom>
          <a:noFill/>
          <a:extLst>
            <a:ext uri="{909E8E84-426E-40DD-AFC4-6F175D3DCCD1}">
              <a14:hiddenFill xmlns:a14="http://schemas.microsoft.com/office/drawing/2010/main">
                <a:solidFill>
                  <a:srgbClr val="FFFFFF">
                    <a:alpha val="0"/>
                  </a:srgbClr>
                </a:solidFill>
              </a14:hiddenFill>
            </a:ext>
          </a:extLst>
        </p:spPr>
      </p:pic>
      <p:pic>
        <p:nvPicPr>
          <p:cNvPr id="509961" name="Picture 9" descr="Connectivity_Spher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2781300"/>
            <a:ext cx="546100" cy="514350"/>
          </a:xfrm>
          <a:prstGeom prst="rect">
            <a:avLst/>
          </a:prstGeom>
          <a:noFill/>
          <a:extLst>
            <a:ext uri="{909E8E84-426E-40DD-AFC4-6F175D3DCCD1}">
              <a14:hiddenFill xmlns:a14="http://schemas.microsoft.com/office/drawing/2010/main">
                <a:solidFill>
                  <a:srgbClr val="FFFFFF">
                    <a:alpha val="0"/>
                  </a:srgbClr>
                </a:solidFill>
              </a14:hiddenFill>
            </a:ext>
          </a:extLst>
        </p:spPr>
      </p:pic>
      <p:pic>
        <p:nvPicPr>
          <p:cNvPr id="509962" name="Picture 10" descr="LooseBalls"/>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l="68660" b="18735"/>
          <a:stretch>
            <a:fillRect/>
          </a:stretch>
        </p:blipFill>
        <p:spPr bwMode="auto">
          <a:xfrm>
            <a:off x="5162550" y="2636838"/>
            <a:ext cx="849313" cy="863600"/>
          </a:xfrm>
          <a:prstGeom prst="rect">
            <a:avLst/>
          </a:prstGeom>
          <a:noFill/>
          <a:extLst>
            <a:ext uri="{909E8E84-426E-40DD-AFC4-6F175D3DCCD1}">
              <a14:hiddenFill xmlns:a14="http://schemas.microsoft.com/office/drawing/2010/main">
                <a:solidFill>
                  <a:srgbClr val="FFFFFF">
                    <a:alpha val="0"/>
                  </a:srgbClr>
                </a:solidFill>
              </a14:hiddenFill>
            </a:ext>
          </a:extLst>
        </p:spPr>
      </p:pic>
      <p:pic>
        <p:nvPicPr>
          <p:cNvPr id="509963" name="Picture 11" descr="LooseBalls"/>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t="7939" r="64265" b="11263"/>
          <a:stretch>
            <a:fillRect/>
          </a:stretch>
        </p:blipFill>
        <p:spPr bwMode="auto">
          <a:xfrm>
            <a:off x="7131050" y="2636838"/>
            <a:ext cx="969963" cy="857250"/>
          </a:xfrm>
          <a:prstGeom prst="rect">
            <a:avLst/>
          </a:prstGeom>
          <a:noFill/>
          <a:extLst>
            <a:ext uri="{909E8E84-426E-40DD-AFC4-6F175D3DCCD1}">
              <a14:hiddenFill xmlns:a14="http://schemas.microsoft.com/office/drawing/2010/main">
                <a:solidFill>
                  <a:srgbClr val="FFFFFF">
                    <a:alpha val="0"/>
                  </a:srgbClr>
                </a:solidFill>
              </a14:hiddenFill>
            </a:ext>
          </a:extLst>
        </p:spPr>
      </p:pic>
      <p:pic>
        <p:nvPicPr>
          <p:cNvPr id="509964" name="Picture 12" descr="Connectivity_Spher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500" y="7173913"/>
            <a:ext cx="546100" cy="514350"/>
          </a:xfrm>
          <a:prstGeom prst="rect">
            <a:avLst/>
          </a:prstGeom>
          <a:noFill/>
          <a:extLst>
            <a:ext uri="{909E8E84-426E-40DD-AFC4-6F175D3DCCD1}">
              <a14:hiddenFill xmlns:a14="http://schemas.microsoft.com/office/drawing/2010/main">
                <a:solidFill>
                  <a:srgbClr val="FFFFFF">
                    <a:alpha val="0"/>
                  </a:srgbClr>
                </a:solidFill>
              </a14:hiddenFill>
            </a:ext>
          </a:extLst>
        </p:spPr>
      </p:pic>
      <p:pic>
        <p:nvPicPr>
          <p:cNvPr id="509965" name="Picture 13" descr="Reuse_Sphere"/>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7173913"/>
            <a:ext cx="576262" cy="530225"/>
          </a:xfrm>
          <a:prstGeom prst="rect">
            <a:avLst/>
          </a:prstGeom>
          <a:noFill/>
          <a:extLst>
            <a:ext uri="{909E8E84-426E-40DD-AFC4-6F175D3DCCD1}">
              <a14:hiddenFill xmlns:a14="http://schemas.microsoft.com/office/drawing/2010/main">
                <a:solidFill>
                  <a:srgbClr val="FFFFFF">
                    <a:alpha val="0"/>
                  </a:srgbClr>
                </a:solidFill>
              </a14:hiddenFill>
            </a:ext>
          </a:extLst>
        </p:spPr>
      </p:pic>
      <p:pic>
        <p:nvPicPr>
          <p:cNvPr id="509966" name="Picture 14" descr="LooseBalls"/>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t="7939" r="64265" b="11263"/>
          <a:stretch>
            <a:fillRect/>
          </a:stretch>
        </p:blipFill>
        <p:spPr bwMode="auto">
          <a:xfrm>
            <a:off x="5762625" y="7031038"/>
            <a:ext cx="969963" cy="857250"/>
          </a:xfrm>
          <a:prstGeom prst="rect">
            <a:avLst/>
          </a:prstGeom>
          <a:noFill/>
          <a:extLst>
            <a:ext uri="{909E8E84-426E-40DD-AFC4-6F175D3DCCD1}">
              <a14:hiddenFill xmlns:a14="http://schemas.microsoft.com/office/drawing/2010/main">
                <a:solidFill>
                  <a:srgbClr val="FFFFFF">
                    <a:alpha val="0"/>
                  </a:srgbClr>
                </a:solidFill>
              </a14:hiddenFill>
            </a:ext>
          </a:extLst>
        </p:spPr>
      </p:pic>
      <p:pic>
        <p:nvPicPr>
          <p:cNvPr id="509967" name="Picture 15" descr="LooseBalls"/>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l="68660" b="18735"/>
          <a:stretch>
            <a:fillRect/>
          </a:stretch>
        </p:blipFill>
        <p:spPr bwMode="auto">
          <a:xfrm>
            <a:off x="7394575" y="6958013"/>
            <a:ext cx="849313" cy="863600"/>
          </a:xfrm>
          <a:prstGeom prst="rect">
            <a:avLst/>
          </a:prstGeom>
          <a:noFill/>
          <a:extLst>
            <a:ext uri="{909E8E84-426E-40DD-AFC4-6F175D3DCCD1}">
              <a14:hiddenFill xmlns:a14="http://schemas.microsoft.com/office/drawing/2010/main">
                <a:solidFill>
                  <a:srgbClr val="FFFFFF">
                    <a:alpha val="0"/>
                  </a:srgbClr>
                </a:solidFill>
              </a14:hiddenFill>
            </a:ext>
          </a:extLst>
        </p:spPr>
      </p:pic>
      <p:pic>
        <p:nvPicPr>
          <p:cNvPr id="509968" name="Picture 16" descr="LooseBalls"/>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l="32957" t="11674" r="33871" b="53"/>
          <a:stretch>
            <a:fillRect/>
          </a:stretch>
        </p:blipFill>
        <p:spPr bwMode="auto">
          <a:xfrm>
            <a:off x="4179888" y="6958013"/>
            <a:ext cx="896937" cy="936625"/>
          </a:xfrm>
          <a:prstGeom prst="rect">
            <a:avLst/>
          </a:prstGeom>
          <a:noFill/>
          <a:extLst>
            <a:ext uri="{909E8E84-426E-40DD-AFC4-6F175D3DCCD1}">
              <a14:hiddenFill xmlns:a14="http://schemas.microsoft.com/office/drawing/2010/main">
                <a:solidFill>
                  <a:srgbClr val="FFFFFF">
                    <a:alpha val="0"/>
                  </a:srgbClr>
                </a:solidFill>
              </a14:hiddenFill>
            </a:ext>
          </a:extLst>
        </p:spPr>
      </p:pic>
      <p:sp>
        <p:nvSpPr>
          <p:cNvPr id="509969" name="Line 17"/>
          <p:cNvSpPr>
            <a:spLocks noChangeShapeType="1"/>
          </p:cNvSpPr>
          <p:nvPr/>
        </p:nvSpPr>
        <p:spPr bwMode="auto">
          <a:xfrm flipV="1">
            <a:off x="1765300" y="3068638"/>
            <a:ext cx="1293813" cy="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solidFill>
                <a:srgbClr val="FF0000"/>
              </a:solidFill>
            </a:endParaRPr>
          </a:p>
        </p:txBody>
      </p:sp>
      <p:sp>
        <p:nvSpPr>
          <p:cNvPr id="509970" name="Line 18"/>
          <p:cNvSpPr>
            <a:spLocks noChangeShapeType="1"/>
          </p:cNvSpPr>
          <p:nvPr/>
        </p:nvSpPr>
        <p:spPr bwMode="auto">
          <a:xfrm flipV="1">
            <a:off x="5942013" y="3068638"/>
            <a:ext cx="1293812" cy="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solidFill>
                <a:srgbClr val="FF0000"/>
              </a:solidFill>
            </a:endParaRPr>
          </a:p>
        </p:txBody>
      </p:sp>
      <p:pic>
        <p:nvPicPr>
          <p:cNvPr id="509971" name="Picture 19" descr="LooseBalls"/>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t="7939" r="64265" b="11263"/>
          <a:stretch>
            <a:fillRect/>
          </a:stretch>
        </p:blipFill>
        <p:spPr bwMode="auto">
          <a:xfrm>
            <a:off x="3995738" y="3716338"/>
            <a:ext cx="969962" cy="857250"/>
          </a:xfrm>
          <a:prstGeom prst="rect">
            <a:avLst/>
          </a:prstGeom>
          <a:noFill/>
          <a:extLst>
            <a:ext uri="{909E8E84-426E-40DD-AFC4-6F175D3DCCD1}">
              <a14:hiddenFill xmlns:a14="http://schemas.microsoft.com/office/drawing/2010/main">
                <a:solidFill>
                  <a:srgbClr val="FFFFFF">
                    <a:alpha val="0"/>
                  </a:srgbClr>
                </a:solidFill>
              </a14:hiddenFill>
            </a:ext>
          </a:extLst>
        </p:spPr>
      </p:pic>
      <p:sp>
        <p:nvSpPr>
          <p:cNvPr id="509972" name="Line 20"/>
          <p:cNvSpPr>
            <a:spLocks noChangeShapeType="1"/>
          </p:cNvSpPr>
          <p:nvPr/>
        </p:nvSpPr>
        <p:spPr bwMode="auto">
          <a:xfrm>
            <a:off x="3563938" y="3284538"/>
            <a:ext cx="647700" cy="64770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solidFill>
                <a:srgbClr val="FF0000"/>
              </a:solidFill>
            </a:endParaRPr>
          </a:p>
        </p:txBody>
      </p:sp>
      <p:sp>
        <p:nvSpPr>
          <p:cNvPr id="509973" name="Line 21"/>
          <p:cNvSpPr>
            <a:spLocks noChangeShapeType="1"/>
          </p:cNvSpPr>
          <p:nvPr/>
        </p:nvSpPr>
        <p:spPr bwMode="auto">
          <a:xfrm flipV="1">
            <a:off x="3563938" y="2133600"/>
            <a:ext cx="647700" cy="574675"/>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09974" name="Line 22"/>
          <p:cNvSpPr>
            <a:spLocks noChangeShapeType="1"/>
          </p:cNvSpPr>
          <p:nvPr/>
        </p:nvSpPr>
        <p:spPr bwMode="auto">
          <a:xfrm>
            <a:off x="4716463" y="2060575"/>
            <a:ext cx="647700" cy="647700"/>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p>
        </p:txBody>
      </p:sp>
      <p:sp>
        <p:nvSpPr>
          <p:cNvPr id="509975" name="Line 23"/>
          <p:cNvSpPr>
            <a:spLocks noChangeShapeType="1"/>
          </p:cNvSpPr>
          <p:nvPr/>
        </p:nvSpPr>
        <p:spPr bwMode="auto">
          <a:xfrm flipV="1">
            <a:off x="4787900" y="3284538"/>
            <a:ext cx="504825" cy="576262"/>
          </a:xfrm>
          <a:prstGeom prst="line">
            <a:avLst/>
          </a:prstGeom>
          <a:noFill/>
          <a:ln w="38100">
            <a:solidFill>
              <a:srgbClr val="6666FF"/>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nchorCtr="1"/>
          <a:lstStyle/>
          <a:p>
            <a:endParaRPr lang="en-US">
              <a:solidFill>
                <a:srgbClr val="FF0000"/>
              </a:solidFill>
            </a:endParaRPr>
          </a:p>
        </p:txBody>
      </p:sp>
      <p:pic>
        <p:nvPicPr>
          <p:cNvPr id="509976" name="Picture 24" descr="Reuse_Sphere"/>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1700213"/>
            <a:ext cx="576263" cy="530225"/>
          </a:xfrm>
          <a:prstGeom prst="rect">
            <a:avLst/>
          </a:prstGeom>
          <a:noFill/>
          <a:extLst>
            <a:ext uri="{909E8E84-426E-40DD-AFC4-6F175D3DCCD1}">
              <a14:hiddenFill xmlns:a14="http://schemas.microsoft.com/office/drawing/2010/main">
                <a:solidFill>
                  <a:srgbClr val="FFFFFF">
                    <a:alpha val="0"/>
                  </a:srgbClr>
                </a:solidFill>
              </a14:hiddenFill>
            </a:ext>
          </a:extLst>
        </p:spPr>
      </p:pic>
      <p:sp>
        <p:nvSpPr>
          <p:cNvPr id="509977" name="Rectangle 25"/>
          <p:cNvSpPr>
            <a:spLocks noChangeArrowheads="1"/>
          </p:cNvSpPr>
          <p:nvPr/>
        </p:nvSpPr>
        <p:spPr bwMode="auto">
          <a:xfrm>
            <a:off x="179388" y="482600"/>
            <a:ext cx="824547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lnSpc>
                <a:spcPct val="90000"/>
              </a:lnSpc>
              <a:defRPr sz="2800">
                <a:solidFill>
                  <a:srgbClr val="003399"/>
                </a:solidFill>
                <a:latin typeface="Arial" panose="020B0604020202020204" pitchFamily="34" charset="0"/>
                <a:cs typeface="Arial" panose="020B0604020202020204" pitchFamily="34" charset="0"/>
              </a:defRPr>
            </a:lvl1pPr>
            <a:lvl2pPr algn="l">
              <a:lnSpc>
                <a:spcPct val="90000"/>
              </a:lnSpc>
              <a:defRPr sz="2800">
                <a:solidFill>
                  <a:srgbClr val="003399"/>
                </a:solidFill>
                <a:latin typeface="Arial" panose="020B0604020202020204" pitchFamily="34" charset="0"/>
                <a:cs typeface="Arial" panose="020B0604020202020204" pitchFamily="34" charset="0"/>
              </a:defRPr>
            </a:lvl2pPr>
            <a:lvl3pPr algn="l">
              <a:lnSpc>
                <a:spcPct val="90000"/>
              </a:lnSpc>
              <a:defRPr sz="2800">
                <a:solidFill>
                  <a:srgbClr val="003399"/>
                </a:solidFill>
                <a:latin typeface="Arial" panose="020B0604020202020204" pitchFamily="34" charset="0"/>
                <a:cs typeface="Arial" panose="020B0604020202020204" pitchFamily="34" charset="0"/>
              </a:defRPr>
            </a:lvl3pPr>
            <a:lvl4pPr algn="l">
              <a:lnSpc>
                <a:spcPct val="90000"/>
              </a:lnSpc>
              <a:defRPr sz="2800">
                <a:solidFill>
                  <a:srgbClr val="003399"/>
                </a:solidFill>
                <a:latin typeface="Arial" panose="020B0604020202020204" pitchFamily="34" charset="0"/>
                <a:cs typeface="Arial" panose="020B0604020202020204" pitchFamily="34" charset="0"/>
              </a:defRPr>
            </a:lvl4pPr>
            <a:lvl5pPr algn="l">
              <a:lnSpc>
                <a:spcPct val="90000"/>
              </a:lnSpc>
              <a:defRPr sz="2800">
                <a:solidFill>
                  <a:srgbClr val="003399"/>
                </a:solidFill>
                <a:latin typeface="Arial" panose="020B0604020202020204" pitchFamily="34" charset="0"/>
                <a:cs typeface="Arial" panose="020B0604020202020204" pitchFamily="34" charset="0"/>
              </a:defRPr>
            </a:lvl5pPr>
            <a:lvl6pPr marL="457200" fontAlgn="base">
              <a:lnSpc>
                <a:spcPct val="90000"/>
              </a:lnSpc>
              <a:spcBef>
                <a:spcPct val="0"/>
              </a:spcBef>
              <a:spcAft>
                <a:spcPct val="0"/>
              </a:spcAft>
              <a:defRPr sz="2800">
                <a:solidFill>
                  <a:srgbClr val="003399"/>
                </a:solidFill>
                <a:latin typeface="Arial" panose="020B0604020202020204" pitchFamily="34" charset="0"/>
                <a:cs typeface="Arial" panose="020B0604020202020204" pitchFamily="34" charset="0"/>
              </a:defRPr>
            </a:lvl6pPr>
            <a:lvl7pPr marL="914400" fontAlgn="base">
              <a:lnSpc>
                <a:spcPct val="90000"/>
              </a:lnSpc>
              <a:spcBef>
                <a:spcPct val="0"/>
              </a:spcBef>
              <a:spcAft>
                <a:spcPct val="0"/>
              </a:spcAft>
              <a:defRPr sz="2800">
                <a:solidFill>
                  <a:srgbClr val="003399"/>
                </a:solidFill>
                <a:latin typeface="Arial" panose="020B0604020202020204" pitchFamily="34" charset="0"/>
                <a:cs typeface="Arial" panose="020B0604020202020204" pitchFamily="34" charset="0"/>
              </a:defRPr>
            </a:lvl7pPr>
            <a:lvl8pPr marL="1371600" fontAlgn="base">
              <a:lnSpc>
                <a:spcPct val="90000"/>
              </a:lnSpc>
              <a:spcBef>
                <a:spcPct val="0"/>
              </a:spcBef>
              <a:spcAft>
                <a:spcPct val="0"/>
              </a:spcAft>
              <a:defRPr sz="2800">
                <a:solidFill>
                  <a:srgbClr val="003399"/>
                </a:solidFill>
                <a:latin typeface="Arial" panose="020B0604020202020204" pitchFamily="34" charset="0"/>
                <a:cs typeface="Arial" panose="020B0604020202020204" pitchFamily="34" charset="0"/>
              </a:defRPr>
            </a:lvl8pPr>
            <a:lvl9pPr marL="1828800" fontAlgn="base">
              <a:lnSpc>
                <a:spcPct val="90000"/>
              </a:lnSpc>
              <a:spcBef>
                <a:spcPct val="0"/>
              </a:spcBef>
              <a:spcAft>
                <a:spcPct val="0"/>
              </a:spcAft>
              <a:defRPr sz="2800">
                <a:solidFill>
                  <a:srgbClr val="003399"/>
                </a:solidFill>
                <a:latin typeface="Arial" panose="020B0604020202020204" pitchFamily="34" charset="0"/>
                <a:cs typeface="Arial" panose="020B0604020202020204" pitchFamily="34" charset="0"/>
              </a:defRPr>
            </a:lvl9pPr>
          </a:lstStyle>
          <a:p>
            <a:endParaRPr lang="en-US" altLang="en-US" dirty="0"/>
          </a:p>
        </p:txBody>
      </p:sp>
      <p:grpSp>
        <p:nvGrpSpPr>
          <p:cNvPr id="509979" name="Group 27"/>
          <p:cNvGrpSpPr>
            <a:grpSpLocks/>
          </p:cNvGrpSpPr>
          <p:nvPr/>
        </p:nvGrpSpPr>
        <p:grpSpPr bwMode="auto">
          <a:xfrm>
            <a:off x="827088" y="1700213"/>
            <a:ext cx="6481762" cy="455612"/>
            <a:chOff x="521" y="754"/>
            <a:chExt cx="4083" cy="287"/>
          </a:xfrm>
        </p:grpSpPr>
        <p:grpSp>
          <p:nvGrpSpPr>
            <p:cNvPr id="509980" name="Group 28"/>
            <p:cNvGrpSpPr>
              <a:grpSpLocks/>
            </p:cNvGrpSpPr>
            <p:nvPr/>
          </p:nvGrpSpPr>
          <p:grpSpPr bwMode="auto">
            <a:xfrm>
              <a:off x="521" y="754"/>
              <a:ext cx="3312" cy="287"/>
              <a:chOff x="521" y="754"/>
              <a:chExt cx="3312" cy="287"/>
            </a:xfrm>
          </p:grpSpPr>
          <p:sp>
            <p:nvSpPr>
              <p:cNvPr id="509981" name="Rounded Rectangle 220254"/>
              <p:cNvSpPr>
                <a:spLocks noChangeArrowheads="1"/>
              </p:cNvSpPr>
              <p:nvPr/>
            </p:nvSpPr>
            <p:spPr bwMode="ltGray">
              <a:xfrm>
                <a:off x="757" y="754"/>
                <a:ext cx="3076" cy="287"/>
              </a:xfrm>
              <a:prstGeom prst="roundRect">
                <a:avLst>
                  <a:gd name="adj" fmla="val 50000"/>
                </a:avLst>
              </a:prstGeom>
              <a:gradFill rotWithShape="1">
                <a:gsLst>
                  <a:gs pos="0">
                    <a:schemeClr val="accent1"/>
                  </a:gs>
                  <a:gs pos="100000">
                    <a:schemeClr val="bg1">
                      <a:alpha val="0"/>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800">
                  <a:solidFill>
                    <a:srgbClr val="000000"/>
                  </a:solidFill>
                </a:endParaRPr>
              </a:p>
            </p:txBody>
          </p:sp>
          <p:grpSp>
            <p:nvGrpSpPr>
              <p:cNvPr id="509982" name="Group 96"/>
              <p:cNvGrpSpPr>
                <a:grpSpLocks/>
              </p:cNvGrpSpPr>
              <p:nvPr/>
            </p:nvGrpSpPr>
            <p:grpSpPr bwMode="auto">
              <a:xfrm>
                <a:off x="521" y="757"/>
                <a:ext cx="320" cy="272"/>
                <a:chOff x="1583" y="1494"/>
                <a:chExt cx="526" cy="526"/>
              </a:xfrm>
            </p:grpSpPr>
            <p:sp>
              <p:nvSpPr>
                <p:cNvPr id="509983" name="Oval 220256"/>
                <p:cNvSpPr>
                  <a:spLocks noChangeArrowheads="1"/>
                </p:cNvSpPr>
                <p:nvPr/>
              </p:nvSpPr>
              <p:spPr bwMode="gray">
                <a:xfrm>
                  <a:off x="1583" y="1494"/>
                  <a:ext cx="526" cy="52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800">
                    <a:solidFill>
                      <a:srgbClr val="000000"/>
                    </a:solidFill>
                  </a:endParaRPr>
                </a:p>
              </p:txBody>
            </p:sp>
            <p:sp>
              <p:nvSpPr>
                <p:cNvPr id="509984" name="Oval 220257"/>
                <p:cNvSpPr>
                  <a:spLocks noChangeArrowheads="1"/>
                </p:cNvSpPr>
                <p:nvPr/>
              </p:nvSpPr>
              <p:spPr bwMode="gray">
                <a:xfrm>
                  <a:off x="1634" y="1547"/>
                  <a:ext cx="425" cy="425"/>
                </a:xfrm>
                <a:prstGeom prst="ellipse">
                  <a:avLst/>
                </a:prstGeom>
                <a:gradFill rotWithShape="1">
                  <a:gsLst>
                    <a:gs pos="0">
                      <a:srgbClr val="10E470"/>
                    </a:gs>
                    <a:gs pos="100000">
                      <a:srgbClr val="098340"/>
                    </a:gs>
                  </a:gsLst>
                  <a:path path="rect">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800">
                    <a:solidFill>
                      <a:srgbClr val="000000"/>
                    </a:solidFill>
                  </a:endParaRPr>
                </a:p>
              </p:txBody>
            </p:sp>
            <p:sp>
              <p:nvSpPr>
                <p:cNvPr id="509985" name="Oval 220258"/>
                <p:cNvSpPr>
                  <a:spLocks noChangeArrowheads="1"/>
                </p:cNvSpPr>
                <p:nvPr/>
              </p:nvSpPr>
              <p:spPr bwMode="gray">
                <a:xfrm>
                  <a:off x="1642" y="1557"/>
                  <a:ext cx="406" cy="406"/>
                </a:xfrm>
                <a:prstGeom prst="ellipse">
                  <a:avLst/>
                </a:prstGeom>
                <a:gradFill rotWithShape="1">
                  <a:gsLst>
                    <a:gs pos="0">
                      <a:srgbClr val="FFFF00">
                        <a:alpha val="85001"/>
                      </a:srgbClr>
                    </a:gs>
                    <a:gs pos="100000">
                      <a:srgbClr val="A2A2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800">
                    <a:solidFill>
                      <a:srgbClr val="000000"/>
                    </a:solidFill>
                  </a:endParaRPr>
                </a:p>
              </p:txBody>
            </p:sp>
            <p:sp>
              <p:nvSpPr>
                <p:cNvPr id="509986" name="Oval 220259"/>
                <p:cNvSpPr>
                  <a:spLocks noChangeArrowheads="1"/>
                </p:cNvSpPr>
                <p:nvPr/>
              </p:nvSpPr>
              <p:spPr bwMode="gray">
                <a:xfrm>
                  <a:off x="1652" y="1582"/>
                  <a:ext cx="265" cy="266"/>
                </a:xfrm>
                <a:prstGeom prst="ellipse">
                  <a:avLst/>
                </a:prstGeom>
                <a:gradFill rotWithShape="1">
                  <a:gsLst>
                    <a:gs pos="0">
                      <a:srgbClr val="FFFFFF"/>
                    </a:gs>
                    <a:gs pos="100000">
                      <a:srgbClr val="E9940B">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800">
                    <a:solidFill>
                      <a:srgbClr val="000000"/>
                    </a:solidFill>
                  </a:endParaRPr>
                </a:p>
              </p:txBody>
            </p:sp>
            <p:sp>
              <p:nvSpPr>
                <p:cNvPr id="509987" name="Oval 220260"/>
                <p:cNvSpPr>
                  <a:spLocks noChangeArrowheads="1"/>
                </p:cNvSpPr>
                <p:nvPr/>
              </p:nvSpPr>
              <p:spPr bwMode="gray">
                <a:xfrm>
                  <a:off x="1659" y="1571"/>
                  <a:ext cx="366" cy="366"/>
                </a:xfrm>
                <a:prstGeom prst="ellipse">
                  <a:avLst/>
                </a:prstGeom>
                <a:gradFill rotWithShape="1">
                  <a:gsLst>
                    <a:gs pos="0">
                      <a:srgbClr val="FFFF00">
                        <a:alpha val="0"/>
                      </a:srgbClr>
                    </a:gs>
                    <a:gs pos="100000">
                      <a:srgbClr val="C2C2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800">
                    <a:solidFill>
                      <a:srgbClr val="000000"/>
                    </a:solidFill>
                  </a:endParaRPr>
                </a:p>
              </p:txBody>
            </p:sp>
          </p:grpSp>
        </p:grpSp>
        <p:sp>
          <p:nvSpPr>
            <p:cNvPr id="509988" name="TextBox 220261"/>
            <p:cNvSpPr txBox="1">
              <a:spLocks noChangeArrowheads="1"/>
            </p:cNvSpPr>
            <p:nvPr/>
          </p:nvSpPr>
          <p:spPr bwMode="auto">
            <a:xfrm>
              <a:off x="569" y="79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altLang="en-US" sz="1800" b="1">
                  <a:solidFill>
                    <a:srgbClr val="000000"/>
                  </a:solidFill>
                </a:rPr>
                <a:t>1</a:t>
              </a:r>
              <a:endParaRPr lang="en-US" altLang="en-US" sz="1800">
                <a:solidFill>
                  <a:srgbClr val="000000"/>
                </a:solidFill>
              </a:endParaRPr>
            </a:p>
          </p:txBody>
        </p:sp>
        <p:sp>
          <p:nvSpPr>
            <p:cNvPr id="2" name="TextBox 220262"/>
            <p:cNvSpPr txBox="1">
              <a:spLocks noChangeArrowheads="1"/>
            </p:cNvSpPr>
            <p:nvPr/>
          </p:nvSpPr>
          <p:spPr bwMode="black">
            <a:xfrm>
              <a:off x="884" y="799"/>
              <a:ext cx="3720" cy="231"/>
            </a:xfrm>
            <a:prstGeom prst="rect">
              <a:avLst/>
            </a:prstGeom>
            <a:noFill/>
            <a:ln>
              <a:noFill/>
            </a:ln>
            <a:effectLst>
              <a:outerShdw dist="35921"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1800" b="1"/>
                <a:t>Điều khiển tốt hơn trên qui trình nghiệp vụ </a:t>
              </a:r>
            </a:p>
          </p:txBody>
        </p:sp>
      </p:grpSp>
      <p:grpSp>
        <p:nvGrpSpPr>
          <p:cNvPr id="28703" name="Group 94"/>
          <p:cNvGrpSpPr>
            <a:grpSpLocks/>
          </p:cNvGrpSpPr>
          <p:nvPr/>
        </p:nvGrpSpPr>
        <p:grpSpPr bwMode="auto">
          <a:xfrm>
            <a:off x="827088" y="4003675"/>
            <a:ext cx="5257800" cy="455613"/>
            <a:chOff x="1719" y="2298"/>
            <a:chExt cx="4041" cy="342"/>
          </a:xfrm>
        </p:grpSpPr>
        <p:sp>
          <p:nvSpPr>
            <p:cNvPr id="509991" name="Rounded Rectangle 220254"/>
            <p:cNvSpPr>
              <a:spLocks noChangeArrowheads="1"/>
            </p:cNvSpPr>
            <p:nvPr/>
          </p:nvSpPr>
          <p:spPr bwMode="ltGray">
            <a:xfrm>
              <a:off x="2007" y="2298"/>
              <a:ext cx="3753" cy="342"/>
            </a:xfrm>
            <a:prstGeom prst="roundRect">
              <a:avLst>
                <a:gd name="adj" fmla="val 50000"/>
              </a:avLst>
            </a:prstGeom>
            <a:gradFill rotWithShape="1">
              <a:gsLst>
                <a:gs pos="0">
                  <a:schemeClr val="accent1"/>
                </a:gs>
                <a:gs pos="100000">
                  <a:schemeClr val="bg1">
                    <a:alpha val="0"/>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400"/>
            </a:p>
          </p:txBody>
        </p:sp>
        <p:grpSp>
          <p:nvGrpSpPr>
            <p:cNvPr id="509992" name="Group 96"/>
            <p:cNvGrpSpPr>
              <a:grpSpLocks/>
            </p:cNvGrpSpPr>
            <p:nvPr/>
          </p:nvGrpSpPr>
          <p:grpSpPr bwMode="auto">
            <a:xfrm>
              <a:off x="1719" y="2302"/>
              <a:ext cx="390" cy="324"/>
              <a:chOff x="1583" y="1494"/>
              <a:chExt cx="526" cy="526"/>
            </a:xfrm>
          </p:grpSpPr>
          <p:sp>
            <p:nvSpPr>
              <p:cNvPr id="509993" name="Oval 220256"/>
              <p:cNvSpPr>
                <a:spLocks noChangeArrowheads="1"/>
              </p:cNvSpPr>
              <p:nvPr/>
            </p:nvSpPr>
            <p:spPr bwMode="gray">
              <a:xfrm>
                <a:off x="1583" y="1494"/>
                <a:ext cx="526" cy="52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400"/>
              </a:p>
            </p:txBody>
          </p:sp>
          <p:sp>
            <p:nvSpPr>
              <p:cNvPr id="509994" name="Oval 220257"/>
              <p:cNvSpPr>
                <a:spLocks noChangeArrowheads="1"/>
              </p:cNvSpPr>
              <p:nvPr/>
            </p:nvSpPr>
            <p:spPr bwMode="gray">
              <a:xfrm>
                <a:off x="1634" y="1547"/>
                <a:ext cx="425" cy="425"/>
              </a:xfrm>
              <a:prstGeom prst="ellipse">
                <a:avLst/>
              </a:prstGeom>
              <a:gradFill rotWithShape="1">
                <a:gsLst>
                  <a:gs pos="0">
                    <a:srgbClr val="10E470"/>
                  </a:gs>
                  <a:gs pos="100000">
                    <a:srgbClr val="098340"/>
                  </a:gs>
                </a:gsLst>
                <a:path path="rect">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400"/>
              </a:p>
            </p:txBody>
          </p:sp>
          <p:sp>
            <p:nvSpPr>
              <p:cNvPr id="509995" name="Oval 220258"/>
              <p:cNvSpPr>
                <a:spLocks noChangeArrowheads="1"/>
              </p:cNvSpPr>
              <p:nvPr/>
            </p:nvSpPr>
            <p:spPr bwMode="gray">
              <a:xfrm>
                <a:off x="1642" y="1557"/>
                <a:ext cx="406" cy="406"/>
              </a:xfrm>
              <a:prstGeom prst="ellipse">
                <a:avLst/>
              </a:prstGeom>
              <a:gradFill rotWithShape="1">
                <a:gsLst>
                  <a:gs pos="0">
                    <a:srgbClr val="FFFF00">
                      <a:alpha val="85001"/>
                    </a:srgbClr>
                  </a:gs>
                  <a:gs pos="100000">
                    <a:srgbClr val="A2A2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400"/>
              </a:p>
            </p:txBody>
          </p:sp>
          <p:sp>
            <p:nvSpPr>
              <p:cNvPr id="509996" name="Oval 220259"/>
              <p:cNvSpPr>
                <a:spLocks noChangeArrowheads="1"/>
              </p:cNvSpPr>
              <p:nvPr/>
            </p:nvSpPr>
            <p:spPr bwMode="gray">
              <a:xfrm>
                <a:off x="1652" y="1582"/>
                <a:ext cx="265" cy="266"/>
              </a:xfrm>
              <a:prstGeom prst="ellipse">
                <a:avLst/>
              </a:prstGeom>
              <a:gradFill rotWithShape="1">
                <a:gsLst>
                  <a:gs pos="0">
                    <a:srgbClr val="FFFFFF"/>
                  </a:gs>
                  <a:gs pos="100000">
                    <a:srgbClr val="E9940B">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400"/>
              </a:p>
            </p:txBody>
          </p:sp>
          <p:sp>
            <p:nvSpPr>
              <p:cNvPr id="509997" name="Oval 220260"/>
              <p:cNvSpPr>
                <a:spLocks noChangeArrowheads="1"/>
              </p:cNvSpPr>
              <p:nvPr/>
            </p:nvSpPr>
            <p:spPr bwMode="gray">
              <a:xfrm>
                <a:off x="1659" y="1571"/>
                <a:ext cx="366" cy="366"/>
              </a:xfrm>
              <a:prstGeom prst="ellipse">
                <a:avLst/>
              </a:prstGeom>
              <a:gradFill rotWithShape="1">
                <a:gsLst>
                  <a:gs pos="0">
                    <a:srgbClr val="FFFF00">
                      <a:alpha val="0"/>
                    </a:srgbClr>
                  </a:gs>
                  <a:gs pos="100000">
                    <a:srgbClr val="C2C2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400"/>
              </a:p>
            </p:txBody>
          </p:sp>
        </p:grpSp>
        <p:sp>
          <p:nvSpPr>
            <p:cNvPr id="509998" name="TextBox 220261"/>
            <p:cNvSpPr txBox="1">
              <a:spLocks noChangeArrowheads="1"/>
            </p:cNvSpPr>
            <p:nvPr/>
          </p:nvSpPr>
          <p:spPr bwMode="auto">
            <a:xfrm>
              <a:off x="1784" y="2346"/>
              <a:ext cx="22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altLang="en-US" sz="1600" b="1">
                  <a:solidFill>
                    <a:schemeClr val="bg1"/>
                  </a:solidFill>
                </a:rPr>
                <a:t>2</a:t>
              </a:r>
              <a:endParaRPr lang="en-US" altLang="en-US" sz="1600">
                <a:solidFill>
                  <a:schemeClr val="bg1"/>
                </a:solidFill>
              </a:endParaRPr>
            </a:p>
          </p:txBody>
        </p:sp>
        <p:sp>
          <p:nvSpPr>
            <p:cNvPr id="3" name="TextBox 220262"/>
            <p:cNvSpPr txBox="1">
              <a:spLocks noChangeArrowheads="1"/>
            </p:cNvSpPr>
            <p:nvPr/>
          </p:nvSpPr>
          <p:spPr bwMode="black">
            <a:xfrm>
              <a:off x="2112" y="2346"/>
              <a:ext cx="3648" cy="275"/>
            </a:xfrm>
            <a:prstGeom prst="rect">
              <a:avLst/>
            </a:prstGeom>
            <a:noFill/>
            <a:ln>
              <a:noFill/>
            </a:ln>
            <a:effectLst>
              <a:outerShdw dist="35921"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1800" b="1"/>
                <a:t>Giảm bớt các phụ thuộc</a:t>
              </a:r>
            </a:p>
          </p:txBody>
        </p:sp>
      </p:grpSp>
      <p:grpSp>
        <p:nvGrpSpPr>
          <p:cNvPr id="4" name="Group 94"/>
          <p:cNvGrpSpPr>
            <a:grpSpLocks/>
          </p:cNvGrpSpPr>
          <p:nvPr/>
        </p:nvGrpSpPr>
        <p:grpSpPr bwMode="auto">
          <a:xfrm>
            <a:off x="827088" y="4652963"/>
            <a:ext cx="5257800" cy="455612"/>
            <a:chOff x="1719" y="2298"/>
            <a:chExt cx="4041" cy="342"/>
          </a:xfrm>
        </p:grpSpPr>
        <p:sp>
          <p:nvSpPr>
            <p:cNvPr id="510001" name="Rounded Rectangle 220254"/>
            <p:cNvSpPr>
              <a:spLocks noChangeArrowheads="1"/>
            </p:cNvSpPr>
            <p:nvPr/>
          </p:nvSpPr>
          <p:spPr bwMode="ltGray">
            <a:xfrm>
              <a:off x="2007" y="2298"/>
              <a:ext cx="3753" cy="342"/>
            </a:xfrm>
            <a:prstGeom prst="roundRect">
              <a:avLst>
                <a:gd name="adj" fmla="val 50000"/>
              </a:avLst>
            </a:prstGeom>
            <a:gradFill rotWithShape="1">
              <a:gsLst>
                <a:gs pos="0">
                  <a:schemeClr val="accent1"/>
                </a:gs>
                <a:gs pos="100000">
                  <a:schemeClr val="bg1">
                    <a:alpha val="0"/>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400"/>
            </a:p>
          </p:txBody>
        </p:sp>
        <p:grpSp>
          <p:nvGrpSpPr>
            <p:cNvPr id="510002" name="Group 96"/>
            <p:cNvGrpSpPr>
              <a:grpSpLocks/>
            </p:cNvGrpSpPr>
            <p:nvPr/>
          </p:nvGrpSpPr>
          <p:grpSpPr bwMode="auto">
            <a:xfrm>
              <a:off x="1719" y="2302"/>
              <a:ext cx="390" cy="324"/>
              <a:chOff x="1583" y="1494"/>
              <a:chExt cx="526" cy="526"/>
            </a:xfrm>
          </p:grpSpPr>
          <p:sp>
            <p:nvSpPr>
              <p:cNvPr id="510003" name="Oval 220256"/>
              <p:cNvSpPr>
                <a:spLocks noChangeArrowheads="1"/>
              </p:cNvSpPr>
              <p:nvPr/>
            </p:nvSpPr>
            <p:spPr bwMode="gray">
              <a:xfrm>
                <a:off x="1583" y="1494"/>
                <a:ext cx="526" cy="52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400"/>
              </a:p>
            </p:txBody>
          </p:sp>
          <p:sp>
            <p:nvSpPr>
              <p:cNvPr id="510004" name="Oval 220257"/>
              <p:cNvSpPr>
                <a:spLocks noChangeArrowheads="1"/>
              </p:cNvSpPr>
              <p:nvPr/>
            </p:nvSpPr>
            <p:spPr bwMode="gray">
              <a:xfrm>
                <a:off x="1634" y="1547"/>
                <a:ext cx="425" cy="425"/>
              </a:xfrm>
              <a:prstGeom prst="ellipse">
                <a:avLst/>
              </a:prstGeom>
              <a:gradFill rotWithShape="1">
                <a:gsLst>
                  <a:gs pos="0">
                    <a:srgbClr val="10E470"/>
                  </a:gs>
                  <a:gs pos="100000">
                    <a:srgbClr val="098340"/>
                  </a:gs>
                </a:gsLst>
                <a:path path="rect">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400"/>
              </a:p>
            </p:txBody>
          </p:sp>
          <p:sp>
            <p:nvSpPr>
              <p:cNvPr id="510005" name="Oval 220258"/>
              <p:cNvSpPr>
                <a:spLocks noChangeArrowheads="1"/>
              </p:cNvSpPr>
              <p:nvPr/>
            </p:nvSpPr>
            <p:spPr bwMode="gray">
              <a:xfrm>
                <a:off x="1642" y="1557"/>
                <a:ext cx="406" cy="406"/>
              </a:xfrm>
              <a:prstGeom prst="ellipse">
                <a:avLst/>
              </a:prstGeom>
              <a:gradFill rotWithShape="1">
                <a:gsLst>
                  <a:gs pos="0">
                    <a:srgbClr val="FFFF00">
                      <a:alpha val="85001"/>
                    </a:srgbClr>
                  </a:gs>
                  <a:gs pos="100000">
                    <a:srgbClr val="A2A2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400"/>
              </a:p>
            </p:txBody>
          </p:sp>
          <p:sp>
            <p:nvSpPr>
              <p:cNvPr id="510006" name="Oval 220259"/>
              <p:cNvSpPr>
                <a:spLocks noChangeArrowheads="1"/>
              </p:cNvSpPr>
              <p:nvPr/>
            </p:nvSpPr>
            <p:spPr bwMode="gray">
              <a:xfrm>
                <a:off x="1652" y="1582"/>
                <a:ext cx="265" cy="266"/>
              </a:xfrm>
              <a:prstGeom prst="ellipse">
                <a:avLst/>
              </a:prstGeom>
              <a:gradFill rotWithShape="1">
                <a:gsLst>
                  <a:gs pos="0">
                    <a:srgbClr val="FFFFFF"/>
                  </a:gs>
                  <a:gs pos="100000">
                    <a:srgbClr val="E9940B">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400"/>
              </a:p>
            </p:txBody>
          </p:sp>
          <p:sp>
            <p:nvSpPr>
              <p:cNvPr id="510007" name="Oval 220260"/>
              <p:cNvSpPr>
                <a:spLocks noChangeArrowheads="1"/>
              </p:cNvSpPr>
              <p:nvPr/>
            </p:nvSpPr>
            <p:spPr bwMode="gray">
              <a:xfrm>
                <a:off x="1659" y="1571"/>
                <a:ext cx="366" cy="366"/>
              </a:xfrm>
              <a:prstGeom prst="ellipse">
                <a:avLst/>
              </a:prstGeom>
              <a:gradFill rotWithShape="1">
                <a:gsLst>
                  <a:gs pos="0">
                    <a:srgbClr val="FFFF00">
                      <a:alpha val="0"/>
                    </a:srgbClr>
                  </a:gs>
                  <a:gs pos="100000">
                    <a:srgbClr val="C2C2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400"/>
              </a:p>
            </p:txBody>
          </p:sp>
        </p:grpSp>
        <p:sp>
          <p:nvSpPr>
            <p:cNvPr id="510008" name="TextBox 220261"/>
            <p:cNvSpPr txBox="1">
              <a:spLocks noChangeArrowheads="1"/>
            </p:cNvSpPr>
            <p:nvPr/>
          </p:nvSpPr>
          <p:spPr bwMode="auto">
            <a:xfrm>
              <a:off x="1784" y="2346"/>
              <a:ext cx="22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altLang="en-US" sz="1600" b="1">
                  <a:solidFill>
                    <a:schemeClr val="bg1"/>
                  </a:solidFill>
                </a:rPr>
                <a:t>3</a:t>
              </a:r>
            </a:p>
          </p:txBody>
        </p:sp>
        <p:sp>
          <p:nvSpPr>
            <p:cNvPr id="5" name="TextBox 220262"/>
            <p:cNvSpPr txBox="1">
              <a:spLocks noChangeArrowheads="1"/>
            </p:cNvSpPr>
            <p:nvPr/>
          </p:nvSpPr>
          <p:spPr bwMode="black">
            <a:xfrm>
              <a:off x="2112" y="2346"/>
              <a:ext cx="3648" cy="275"/>
            </a:xfrm>
            <a:prstGeom prst="rect">
              <a:avLst/>
            </a:prstGeom>
            <a:noFill/>
            <a:ln>
              <a:noFill/>
            </a:ln>
            <a:effectLst>
              <a:outerShdw dist="35921"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1800" b="1"/>
                <a:t>Đơn giản hóa sự truyền thông bên ngoài</a:t>
              </a:r>
            </a:p>
          </p:txBody>
        </p:sp>
      </p:grpSp>
      <p:grpSp>
        <p:nvGrpSpPr>
          <p:cNvPr id="6" name="Group 94"/>
          <p:cNvGrpSpPr>
            <a:grpSpLocks/>
          </p:cNvGrpSpPr>
          <p:nvPr/>
        </p:nvGrpSpPr>
        <p:grpSpPr bwMode="auto">
          <a:xfrm>
            <a:off x="827088" y="5300663"/>
            <a:ext cx="5257800" cy="455612"/>
            <a:chOff x="1719" y="2298"/>
            <a:chExt cx="4041" cy="342"/>
          </a:xfrm>
        </p:grpSpPr>
        <p:sp>
          <p:nvSpPr>
            <p:cNvPr id="510011" name="Rounded Rectangle 220254"/>
            <p:cNvSpPr>
              <a:spLocks noChangeArrowheads="1"/>
            </p:cNvSpPr>
            <p:nvPr/>
          </p:nvSpPr>
          <p:spPr bwMode="ltGray">
            <a:xfrm>
              <a:off x="2007" y="2298"/>
              <a:ext cx="3753" cy="342"/>
            </a:xfrm>
            <a:prstGeom prst="roundRect">
              <a:avLst>
                <a:gd name="adj" fmla="val 50000"/>
              </a:avLst>
            </a:prstGeom>
            <a:gradFill rotWithShape="1">
              <a:gsLst>
                <a:gs pos="0">
                  <a:schemeClr val="accent1"/>
                </a:gs>
                <a:gs pos="100000">
                  <a:schemeClr val="bg1">
                    <a:alpha val="0"/>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400"/>
            </a:p>
          </p:txBody>
        </p:sp>
        <p:grpSp>
          <p:nvGrpSpPr>
            <p:cNvPr id="510012" name="Group 96"/>
            <p:cNvGrpSpPr>
              <a:grpSpLocks/>
            </p:cNvGrpSpPr>
            <p:nvPr/>
          </p:nvGrpSpPr>
          <p:grpSpPr bwMode="auto">
            <a:xfrm>
              <a:off x="1719" y="2302"/>
              <a:ext cx="390" cy="324"/>
              <a:chOff x="1583" y="1494"/>
              <a:chExt cx="526" cy="526"/>
            </a:xfrm>
          </p:grpSpPr>
          <p:sp>
            <p:nvSpPr>
              <p:cNvPr id="510013" name="Oval 220256"/>
              <p:cNvSpPr>
                <a:spLocks noChangeArrowheads="1"/>
              </p:cNvSpPr>
              <p:nvPr/>
            </p:nvSpPr>
            <p:spPr bwMode="gray">
              <a:xfrm>
                <a:off x="1583" y="1494"/>
                <a:ext cx="526" cy="52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400"/>
              </a:p>
            </p:txBody>
          </p:sp>
          <p:sp>
            <p:nvSpPr>
              <p:cNvPr id="510014" name="Oval 220257"/>
              <p:cNvSpPr>
                <a:spLocks noChangeArrowheads="1"/>
              </p:cNvSpPr>
              <p:nvPr/>
            </p:nvSpPr>
            <p:spPr bwMode="gray">
              <a:xfrm>
                <a:off x="1634" y="1547"/>
                <a:ext cx="425" cy="425"/>
              </a:xfrm>
              <a:prstGeom prst="ellipse">
                <a:avLst/>
              </a:prstGeom>
              <a:gradFill rotWithShape="1">
                <a:gsLst>
                  <a:gs pos="0">
                    <a:srgbClr val="10E470"/>
                  </a:gs>
                  <a:gs pos="100000">
                    <a:srgbClr val="098340"/>
                  </a:gs>
                </a:gsLst>
                <a:path path="rect">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400"/>
              </a:p>
            </p:txBody>
          </p:sp>
          <p:sp>
            <p:nvSpPr>
              <p:cNvPr id="510015" name="Oval 220258"/>
              <p:cNvSpPr>
                <a:spLocks noChangeArrowheads="1"/>
              </p:cNvSpPr>
              <p:nvPr/>
            </p:nvSpPr>
            <p:spPr bwMode="gray">
              <a:xfrm>
                <a:off x="1642" y="1557"/>
                <a:ext cx="406" cy="406"/>
              </a:xfrm>
              <a:prstGeom prst="ellipse">
                <a:avLst/>
              </a:prstGeom>
              <a:gradFill rotWithShape="1">
                <a:gsLst>
                  <a:gs pos="0">
                    <a:srgbClr val="FFFF00">
                      <a:alpha val="85001"/>
                    </a:srgbClr>
                  </a:gs>
                  <a:gs pos="100000">
                    <a:srgbClr val="A2A2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400"/>
              </a:p>
            </p:txBody>
          </p:sp>
          <p:sp>
            <p:nvSpPr>
              <p:cNvPr id="510016" name="Oval 220259"/>
              <p:cNvSpPr>
                <a:spLocks noChangeArrowheads="1"/>
              </p:cNvSpPr>
              <p:nvPr/>
            </p:nvSpPr>
            <p:spPr bwMode="gray">
              <a:xfrm>
                <a:off x="1652" y="1582"/>
                <a:ext cx="265" cy="266"/>
              </a:xfrm>
              <a:prstGeom prst="ellipse">
                <a:avLst/>
              </a:prstGeom>
              <a:gradFill rotWithShape="1">
                <a:gsLst>
                  <a:gs pos="0">
                    <a:srgbClr val="FFFFFF"/>
                  </a:gs>
                  <a:gs pos="100000">
                    <a:srgbClr val="E9940B">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400"/>
              </a:p>
            </p:txBody>
          </p:sp>
          <p:sp>
            <p:nvSpPr>
              <p:cNvPr id="510017" name="Oval 220260"/>
              <p:cNvSpPr>
                <a:spLocks noChangeArrowheads="1"/>
              </p:cNvSpPr>
              <p:nvPr/>
            </p:nvSpPr>
            <p:spPr bwMode="gray">
              <a:xfrm>
                <a:off x="1659" y="1571"/>
                <a:ext cx="366" cy="366"/>
              </a:xfrm>
              <a:prstGeom prst="ellipse">
                <a:avLst/>
              </a:prstGeom>
              <a:gradFill rotWithShape="1">
                <a:gsLst>
                  <a:gs pos="0">
                    <a:srgbClr val="FFFF00">
                      <a:alpha val="0"/>
                    </a:srgbClr>
                  </a:gs>
                  <a:gs pos="100000">
                    <a:srgbClr val="C2C2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400"/>
              </a:p>
            </p:txBody>
          </p:sp>
        </p:grpSp>
        <p:sp>
          <p:nvSpPr>
            <p:cNvPr id="510018" name="TextBox 220261"/>
            <p:cNvSpPr txBox="1">
              <a:spLocks noChangeArrowheads="1"/>
            </p:cNvSpPr>
            <p:nvPr/>
          </p:nvSpPr>
          <p:spPr bwMode="auto">
            <a:xfrm>
              <a:off x="1784" y="2346"/>
              <a:ext cx="22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altLang="en-US" sz="1600" b="1">
                  <a:solidFill>
                    <a:schemeClr val="bg1"/>
                  </a:solidFill>
                </a:rPr>
                <a:t>4</a:t>
              </a:r>
            </a:p>
          </p:txBody>
        </p:sp>
        <p:sp>
          <p:nvSpPr>
            <p:cNvPr id="220263" name="TextBox 220262"/>
            <p:cNvSpPr txBox="1">
              <a:spLocks noChangeArrowheads="1"/>
            </p:cNvSpPr>
            <p:nvPr/>
          </p:nvSpPr>
          <p:spPr bwMode="black">
            <a:xfrm>
              <a:off x="2112" y="2346"/>
              <a:ext cx="3648" cy="275"/>
            </a:xfrm>
            <a:prstGeom prst="rect">
              <a:avLst/>
            </a:prstGeom>
            <a:noFill/>
            <a:ln>
              <a:noFill/>
            </a:ln>
            <a:effectLst>
              <a:outerShdw dist="35921"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1800" b="1"/>
                <a:t>Đơn giản hóa xử lý ngoại lệ</a:t>
              </a:r>
            </a:p>
          </p:txBody>
        </p:sp>
      </p:grpSp>
      <p:sp>
        <p:nvSpPr>
          <p:cNvPr id="510020" name="Rounded Rectangle 220254"/>
          <p:cNvSpPr>
            <a:spLocks noChangeArrowheads="1"/>
          </p:cNvSpPr>
          <p:nvPr/>
        </p:nvSpPr>
        <p:spPr bwMode="ltGray">
          <a:xfrm>
            <a:off x="1692275" y="2276475"/>
            <a:ext cx="6769100" cy="455613"/>
          </a:xfrm>
          <a:prstGeom prst="roundRect">
            <a:avLst>
              <a:gd name="adj" fmla="val 50000"/>
            </a:avLst>
          </a:prstGeom>
          <a:gradFill rotWithShape="1">
            <a:gsLst>
              <a:gs pos="0">
                <a:schemeClr val="accent1"/>
              </a:gs>
              <a:gs pos="100000">
                <a:schemeClr val="bg1">
                  <a:alpha val="0"/>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800" b="1">
                <a:solidFill>
                  <a:srgbClr val="FF0000"/>
                </a:solidFill>
              </a:rPr>
              <a:t> Đơn giản hóa thêm, xóa, sửa các tác vụ</a:t>
            </a:r>
          </a:p>
        </p:txBody>
      </p:sp>
      <p:sp>
        <p:nvSpPr>
          <p:cNvPr id="510021" name="Rounded Rectangle 220254"/>
          <p:cNvSpPr>
            <a:spLocks noChangeArrowheads="1"/>
          </p:cNvSpPr>
          <p:nvPr/>
        </p:nvSpPr>
        <p:spPr bwMode="ltGray">
          <a:xfrm>
            <a:off x="1692275" y="3332163"/>
            <a:ext cx="6769100" cy="455612"/>
          </a:xfrm>
          <a:prstGeom prst="roundRect">
            <a:avLst>
              <a:gd name="adj" fmla="val 50000"/>
            </a:avLst>
          </a:prstGeom>
          <a:gradFill rotWithShape="1">
            <a:gsLst>
              <a:gs pos="0">
                <a:schemeClr val="accent1"/>
              </a:gs>
              <a:gs pos="100000">
                <a:schemeClr val="bg1">
                  <a:alpha val="0"/>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800" b="1">
                <a:solidFill>
                  <a:srgbClr val="FF0000"/>
                </a:solidFill>
              </a:rPr>
              <a:t>Nâng cao khả năng dễ quản lí, dễ bảo trì cho hệ thống</a:t>
            </a:r>
          </a:p>
        </p:txBody>
      </p:sp>
      <p:sp>
        <p:nvSpPr>
          <p:cNvPr id="510022" name="Rounded Rectangle 220254"/>
          <p:cNvSpPr>
            <a:spLocks noChangeArrowheads="1"/>
          </p:cNvSpPr>
          <p:nvPr/>
        </p:nvSpPr>
        <p:spPr bwMode="ltGray">
          <a:xfrm>
            <a:off x="1692275" y="2779713"/>
            <a:ext cx="6769100" cy="455612"/>
          </a:xfrm>
          <a:prstGeom prst="roundRect">
            <a:avLst>
              <a:gd name="adj" fmla="val 50000"/>
            </a:avLst>
          </a:prstGeom>
          <a:gradFill rotWithShape="1">
            <a:gsLst>
              <a:gs pos="0">
                <a:schemeClr val="accent1"/>
              </a:gs>
              <a:gs pos="100000">
                <a:schemeClr val="bg1">
                  <a:alpha val="0"/>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800" b="1">
                <a:solidFill>
                  <a:srgbClr val="FF0000"/>
                </a:solidFill>
              </a:rPr>
              <a:t> Dễ dàng tái cấu trúc lại qui trình nghiệp vụ</a:t>
            </a:r>
          </a:p>
        </p:txBody>
      </p:sp>
      <p:sp>
        <p:nvSpPr>
          <p:cNvPr id="7" name="Title 6"/>
          <p:cNvSpPr>
            <a:spLocks noGrp="1"/>
          </p:cNvSpPr>
          <p:nvPr>
            <p:ph type="title"/>
          </p:nvPr>
        </p:nvSpPr>
        <p:spPr/>
        <p:txBody>
          <a:bodyPr/>
          <a:lstStyle/>
          <a:p>
            <a:r>
              <a:rPr lang="en-US" altLang="en-US"/>
              <a:t>Các ưu điểm của dịch vụ qui trình nghiệp vụ</a:t>
            </a:r>
            <a:endParaRPr lang="en-US" dirty="0"/>
          </a:p>
        </p:txBody>
      </p:sp>
      <p:sp>
        <p:nvSpPr>
          <p:cNvPr id="11" name="Slide Number Placeholder 10"/>
          <p:cNvSpPr>
            <a:spLocks noGrp="1"/>
          </p:cNvSpPr>
          <p:nvPr>
            <p:ph type="sldNum" sz="quarter" idx="12"/>
          </p:nvPr>
        </p:nvSpPr>
        <p:spPr/>
        <p:txBody>
          <a:bodyPr/>
          <a:lstStyle/>
          <a:p>
            <a:fld id="{AFAC82AD-8CFC-4AB9-AD4D-B4038A0EFAC2}" type="slidenum">
              <a:rPr lang="en-US" altLang="en-US" smtClean="0">
                <a:solidFill>
                  <a:prstClr val="black"/>
                </a:solidFill>
              </a:rPr>
              <a:pPr/>
              <a:t>9</a:t>
            </a:fld>
            <a:endParaRPr lang="en-US" altLang="en-US">
              <a:solidFill>
                <a:prstClr val="black"/>
              </a:solidFill>
            </a:endParaRPr>
          </a:p>
        </p:txBody>
      </p:sp>
    </p:spTree>
  </p:cSld>
  <p:clrMapOvr>
    <a:masterClrMapping/>
  </p:clrMapOvr>
  <p:transition advTm="16704"/>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8" presetClass="entr" presetSubtype="12" fill="hold" nodeType="afterEffect">
                                  <p:stCondLst>
                                    <p:cond delay="0"/>
                                  </p:stCondLst>
                                  <p:childTnLst>
                                    <p:set>
                                      <p:cBhvr>
                                        <p:cTn id="6" dur="1" fill="hold">
                                          <p:stCondLst>
                                            <p:cond delay="0"/>
                                          </p:stCondLst>
                                        </p:cTn>
                                        <p:tgtEl>
                                          <p:spTgt spid="509979"/>
                                        </p:tgtEl>
                                        <p:attrNameLst>
                                          <p:attrName>style.visibility</p:attrName>
                                        </p:attrNameLst>
                                      </p:cBhvr>
                                      <p:to>
                                        <p:strVal val="visible"/>
                                      </p:to>
                                    </p:set>
                                    <p:animEffect transition="in" filter="strips(downLeft)">
                                      <p:cBhvr>
                                        <p:cTn id="7" dur="500"/>
                                        <p:tgtEl>
                                          <p:spTgt spid="509979"/>
                                        </p:tgtEl>
                                      </p:cBhvr>
                                    </p:animEffect>
                                  </p:childTnLst>
                                </p:cTn>
                              </p:par>
                              <p:par>
                                <p:cTn id="8" presetID="18" presetClass="entr" presetSubtype="12" fill="hold" nodeType="withEffect">
                                  <p:stCondLst>
                                    <p:cond delay="0"/>
                                  </p:stCondLst>
                                  <p:childTnLst>
                                    <p:set>
                                      <p:cBhvr>
                                        <p:cTn id="9" dur="1" fill="hold">
                                          <p:stCondLst>
                                            <p:cond delay="0"/>
                                          </p:stCondLst>
                                        </p:cTn>
                                        <p:tgtEl>
                                          <p:spTgt spid="510020"/>
                                        </p:tgtEl>
                                        <p:attrNameLst>
                                          <p:attrName>style.visibility</p:attrName>
                                        </p:attrNameLst>
                                      </p:cBhvr>
                                      <p:to>
                                        <p:strVal val="visible"/>
                                      </p:to>
                                    </p:set>
                                    <p:animEffect transition="in" filter="strips(downLeft)">
                                      <p:cBhvr>
                                        <p:cTn id="10" dur="500"/>
                                        <p:tgtEl>
                                          <p:spTgt spid="510020"/>
                                        </p:tgtEl>
                                      </p:cBhvr>
                                    </p:animEffect>
                                  </p:childTnLst>
                                </p:cTn>
                              </p:par>
                              <p:par>
                                <p:cTn id="11" presetID="18" presetClass="entr" presetSubtype="12" fill="hold" nodeType="withEffect">
                                  <p:stCondLst>
                                    <p:cond delay="0"/>
                                  </p:stCondLst>
                                  <p:childTnLst>
                                    <p:set>
                                      <p:cBhvr>
                                        <p:cTn id="12" dur="1" fill="hold">
                                          <p:stCondLst>
                                            <p:cond delay="0"/>
                                          </p:stCondLst>
                                        </p:cTn>
                                        <p:tgtEl>
                                          <p:spTgt spid="510021"/>
                                        </p:tgtEl>
                                        <p:attrNameLst>
                                          <p:attrName>style.visibility</p:attrName>
                                        </p:attrNameLst>
                                      </p:cBhvr>
                                      <p:to>
                                        <p:strVal val="visible"/>
                                      </p:to>
                                    </p:set>
                                    <p:animEffect transition="in" filter="strips(downLeft)">
                                      <p:cBhvr>
                                        <p:cTn id="13" dur="500"/>
                                        <p:tgtEl>
                                          <p:spTgt spid="510021"/>
                                        </p:tgtEl>
                                      </p:cBhvr>
                                    </p:animEffect>
                                  </p:childTnLst>
                                </p:cTn>
                              </p:par>
                              <p:par>
                                <p:cTn id="14" presetID="18" presetClass="entr" presetSubtype="12" fill="hold" nodeType="withEffect">
                                  <p:stCondLst>
                                    <p:cond delay="0"/>
                                  </p:stCondLst>
                                  <p:childTnLst>
                                    <p:set>
                                      <p:cBhvr>
                                        <p:cTn id="15" dur="1" fill="hold">
                                          <p:stCondLst>
                                            <p:cond delay="0"/>
                                          </p:stCondLst>
                                        </p:cTn>
                                        <p:tgtEl>
                                          <p:spTgt spid="28703"/>
                                        </p:tgtEl>
                                        <p:attrNameLst>
                                          <p:attrName>style.visibility</p:attrName>
                                        </p:attrNameLst>
                                      </p:cBhvr>
                                      <p:to>
                                        <p:strVal val="visible"/>
                                      </p:to>
                                    </p:set>
                                    <p:animEffect transition="in" filter="strips(downLeft)">
                                      <p:cBhvr>
                                        <p:cTn id="16" dur="500"/>
                                        <p:tgtEl>
                                          <p:spTgt spid="28703"/>
                                        </p:tgtEl>
                                      </p:cBhvr>
                                    </p:animEffect>
                                  </p:childTnLst>
                                </p:cTn>
                              </p:par>
                              <p:par>
                                <p:cTn id="17" presetID="18" presetClass="entr" presetSubtype="12"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strips(downLeft)">
                                      <p:cBhvr>
                                        <p:cTn id="19" dur="500"/>
                                        <p:tgtEl>
                                          <p:spTgt spid="4"/>
                                        </p:tgtEl>
                                      </p:cBhvr>
                                    </p:animEffect>
                                  </p:childTnLst>
                                </p:cTn>
                              </p:par>
                              <p:par>
                                <p:cTn id="20" presetID="18" presetClass="entr" presetSubtype="12"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trips(downLeft)">
                                      <p:cBhvr>
                                        <p:cTn id="22" dur="500"/>
                                        <p:tgtEl>
                                          <p:spTgt spid="6"/>
                                        </p:tgtEl>
                                      </p:cBhvr>
                                    </p:animEffect>
                                  </p:childTnLst>
                                </p:cTn>
                              </p:par>
                              <p:par>
                                <p:cTn id="23" presetID="18" presetClass="entr" presetSubtype="12" fill="hold" nodeType="withEffect">
                                  <p:stCondLst>
                                    <p:cond delay="0"/>
                                  </p:stCondLst>
                                  <p:childTnLst>
                                    <p:set>
                                      <p:cBhvr>
                                        <p:cTn id="24" dur="1" fill="hold">
                                          <p:stCondLst>
                                            <p:cond delay="0"/>
                                          </p:stCondLst>
                                        </p:cTn>
                                        <p:tgtEl>
                                          <p:spTgt spid="510022"/>
                                        </p:tgtEl>
                                        <p:attrNameLst>
                                          <p:attrName>style.visibility</p:attrName>
                                        </p:attrNameLst>
                                      </p:cBhvr>
                                      <p:to>
                                        <p:strVal val="visible"/>
                                      </p:to>
                                    </p:set>
                                    <p:animEffect transition="in" filter="strips(downLeft)">
                                      <p:cBhvr>
                                        <p:cTn id="25" dur="500"/>
                                        <p:tgtEl>
                                          <p:spTgt spid="510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VSHAPEID" val="3jHI15DKhAjxMEXJpVeVC1"/>
</p:tagLst>
</file>

<file path=ppt/tags/tag10.xml><?xml version="1.0" encoding="utf-8"?>
<p:tagLst xmlns:a="http://schemas.openxmlformats.org/drawingml/2006/main" xmlns:r="http://schemas.openxmlformats.org/officeDocument/2006/relationships" xmlns:p="http://schemas.openxmlformats.org/presentationml/2006/main">
  <p:tag name="TIMING" val="|15.2|46"/>
</p:tagLst>
</file>

<file path=ppt/tags/tag11.xml><?xml version="1.0" encoding="utf-8"?>
<p:tagLst xmlns:a="http://schemas.openxmlformats.org/drawingml/2006/main" xmlns:r="http://schemas.openxmlformats.org/officeDocument/2006/relationships" xmlns:p="http://schemas.openxmlformats.org/presentationml/2006/main">
  <p:tag name="TIMING" val="|17.8|6.2|43.7"/>
</p:tagLst>
</file>

<file path=ppt/tags/tag2.xml><?xml version="1.0" encoding="utf-8"?>
<p:tagLst xmlns:a="http://schemas.openxmlformats.org/drawingml/2006/main" xmlns:r="http://schemas.openxmlformats.org/officeDocument/2006/relationships" xmlns:p="http://schemas.openxmlformats.org/presentationml/2006/main">
  <p:tag name="DVSHAPEID" val="jlOGj1vFLavc785sersvpa"/>
</p:tagLst>
</file>

<file path=ppt/tags/tag3.xml><?xml version="1.0" encoding="utf-8"?>
<p:tagLst xmlns:a="http://schemas.openxmlformats.org/drawingml/2006/main" xmlns:r="http://schemas.openxmlformats.org/officeDocument/2006/relationships" xmlns:p="http://schemas.openxmlformats.org/presentationml/2006/main">
  <p:tag name="DVSHAPEID" val="PAMR5cOZmhW2ZlTkMCeBP8"/>
</p:tagLst>
</file>

<file path=ppt/tags/tag4.xml><?xml version="1.0" encoding="utf-8"?>
<p:tagLst xmlns:a="http://schemas.openxmlformats.org/drawingml/2006/main" xmlns:r="http://schemas.openxmlformats.org/officeDocument/2006/relationships" xmlns:p="http://schemas.openxmlformats.org/presentationml/2006/main">
  <p:tag name="DVSHAPEID" val="1zxODWHNs6B9weTrViQLOe"/>
</p:tagLst>
</file>

<file path=ppt/tags/tag5.xml><?xml version="1.0" encoding="utf-8"?>
<p:tagLst xmlns:a="http://schemas.openxmlformats.org/drawingml/2006/main" xmlns:r="http://schemas.openxmlformats.org/officeDocument/2006/relationships" xmlns:p="http://schemas.openxmlformats.org/presentationml/2006/main">
  <p:tag name="DVSHAPEID" val="g58KyTFQgNlGyckhySizPP"/>
</p:tagLst>
</file>

<file path=ppt/tags/tag6.xml><?xml version="1.0" encoding="utf-8"?>
<p:tagLst xmlns:a="http://schemas.openxmlformats.org/drawingml/2006/main" xmlns:r="http://schemas.openxmlformats.org/officeDocument/2006/relationships" xmlns:p="http://schemas.openxmlformats.org/presentationml/2006/main">
  <p:tag name="TIMING" val="|5|10.3|6.2|7.5"/>
</p:tagLst>
</file>

<file path=ppt/tags/tag7.xml><?xml version="1.0" encoding="utf-8"?>
<p:tagLst xmlns:a="http://schemas.openxmlformats.org/drawingml/2006/main" xmlns:r="http://schemas.openxmlformats.org/officeDocument/2006/relationships" xmlns:p="http://schemas.openxmlformats.org/presentationml/2006/main">
  <p:tag name="TIMING" val="|41.6"/>
</p:tagLst>
</file>

<file path=ppt/tags/tag8.xml><?xml version="1.0" encoding="utf-8"?>
<p:tagLst xmlns:a="http://schemas.openxmlformats.org/drawingml/2006/main" xmlns:r="http://schemas.openxmlformats.org/officeDocument/2006/relationships" xmlns:p="http://schemas.openxmlformats.org/presentationml/2006/main">
  <p:tag name="TIMING" val="|2.3"/>
</p:tagLst>
</file>

<file path=ppt/tags/tag9.xml><?xml version="1.0" encoding="utf-8"?>
<p:tagLst xmlns:a="http://schemas.openxmlformats.org/drawingml/2006/main" xmlns:r="http://schemas.openxmlformats.org/officeDocument/2006/relationships" xmlns:p="http://schemas.openxmlformats.org/presentationml/2006/main">
  <p:tag name="TIMING" val="|22.9|15|18.7|35.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2968</TotalTime>
  <Words>1234</Words>
  <Application>Microsoft Office PowerPoint</Application>
  <PresentationFormat>On-screen Show (4:3)</PresentationFormat>
  <Paragraphs>219</Paragraphs>
  <Slides>17</Slides>
  <Notes>12</Notes>
  <HiddenSlides>0</HiddenSlides>
  <MMClips>10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9" baseType="lpstr">
      <vt:lpstr>Arial</vt:lpstr>
      <vt:lpstr>Arial Black</vt:lpstr>
      <vt:lpstr>Arial Unicode MS</vt:lpstr>
      <vt:lpstr>Calibri</vt:lpstr>
      <vt:lpstr>Courier New</vt:lpstr>
      <vt:lpstr>MS PGothic</vt:lpstr>
      <vt:lpstr>Tahoma</vt:lpstr>
      <vt:lpstr>Times New Roman</vt:lpstr>
      <vt:lpstr>Wingdings</vt:lpstr>
      <vt:lpstr>Wingdings 2</vt:lpstr>
      <vt:lpstr>Office Theme</vt:lpstr>
      <vt:lpstr>Visio</vt:lpstr>
      <vt:lpstr>CTT526 - Kiến trúc phần mềm Kiến trúc hướng dịch vụ</vt:lpstr>
      <vt:lpstr>Các kiến trúc truyền thống</vt:lpstr>
      <vt:lpstr>Tối ưu hóa thông qua tính kết nối lỏng</vt:lpstr>
      <vt:lpstr>Kiến trúc hướng dịch vụ (SOA)?</vt:lpstr>
      <vt:lpstr>Kiến trúc hướng dịch vụ là gì?</vt:lpstr>
      <vt:lpstr>Sự cộng tác trong kiến trúc hướng dịch vụ</vt:lpstr>
      <vt:lpstr>Dịch vụ</vt:lpstr>
      <vt:lpstr>Dịch vụ qui trình nghiệp vụ</vt:lpstr>
      <vt:lpstr>Các ưu điểm của dịch vụ qui trình nghiệp vụ</vt:lpstr>
      <vt:lpstr>Nhận xét</vt:lpstr>
      <vt:lpstr>Chu kì sống SOA</vt:lpstr>
      <vt:lpstr>Ví dụ: Việt Book Online</vt:lpstr>
      <vt:lpstr>Mô Hình Hóa  – Việt Book Online</vt:lpstr>
      <vt:lpstr>So sánh giá sách với Amazon</vt:lpstr>
      <vt:lpstr>Xem chi tiết sách</vt:lpstr>
      <vt:lpstr>Tái Cấu trúc qui trình nghiệp vụ</vt:lpstr>
      <vt:lpstr>Thay thế tác vụ thực hiện</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 Invocation Framework: A Step towards Virtualizing Components</dc:title>
  <dc:subject/>
  <dc:creator>Dieter König, Matthias Kloppmann, Frank Leymann, Gerhard Pfau, Dieter Roller</dc:creator>
  <cp:keywords>Web Services</cp:keywords>
  <cp:lastModifiedBy>Minh-Triet TRAN</cp:lastModifiedBy>
  <cp:revision>1051</cp:revision>
  <dcterms:created xsi:type="dcterms:W3CDTF">2003-01-20T09:59:35Z</dcterms:created>
  <dcterms:modified xsi:type="dcterms:W3CDTF">2016-02-24T10:27:15Z</dcterms:modified>
</cp:coreProperties>
</file>